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8" r:id="rId5"/>
  </p:sldMasterIdLst>
  <p:notesMasterIdLst>
    <p:notesMasterId r:id="rId7"/>
  </p:notesMasterIdLst>
  <p:sldIdLst>
    <p:sldId id="2147380039" r:id="rId6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121935A-1396-4275-BA81-16539898A5F2}" v="11" dt="2025-04-01T07:35:07.5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20" d="100"/>
          <a:sy n="120" d="100"/>
        </p:scale>
        <p:origin x="198" y="-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masz Walczak" userId="d9fb7bc6-4df8-4108-b54b-15d8e7c1f439" providerId="ADAL" clId="{C121935A-1396-4275-BA81-16539898A5F2}"/>
    <pc:docChg chg="undo custSel modSld">
      <pc:chgData name="Tomasz Walczak" userId="d9fb7bc6-4df8-4108-b54b-15d8e7c1f439" providerId="ADAL" clId="{C121935A-1396-4275-BA81-16539898A5F2}" dt="2025-04-01T07:35:47.320" v="366" actId="207"/>
      <pc:docMkLst>
        <pc:docMk/>
      </pc:docMkLst>
      <pc:sldChg chg="addSp delSp modSp mod">
        <pc:chgData name="Tomasz Walczak" userId="d9fb7bc6-4df8-4108-b54b-15d8e7c1f439" providerId="ADAL" clId="{C121935A-1396-4275-BA81-16539898A5F2}" dt="2025-04-01T07:35:47.320" v="366" actId="207"/>
        <pc:sldMkLst>
          <pc:docMk/>
          <pc:sldMk cId="358182262" sldId="2147380039"/>
        </pc:sldMkLst>
        <pc:spChg chg="mod">
          <ac:chgData name="Tomasz Walczak" userId="d9fb7bc6-4df8-4108-b54b-15d8e7c1f439" providerId="ADAL" clId="{C121935A-1396-4275-BA81-16539898A5F2}" dt="2025-04-01T07:14:26.487" v="4" actId="20577"/>
          <ac:spMkLst>
            <pc:docMk/>
            <pc:sldMk cId="358182262" sldId="2147380039"/>
            <ac:spMk id="10" creationId="{523144AB-00EF-36B9-B726-981F6EAC576D}"/>
          </ac:spMkLst>
        </pc:spChg>
        <pc:spChg chg="mod">
          <ac:chgData name="Tomasz Walczak" userId="d9fb7bc6-4df8-4108-b54b-15d8e7c1f439" providerId="ADAL" clId="{C121935A-1396-4275-BA81-16539898A5F2}" dt="2025-04-01T07:35:13.160" v="359" actId="6549"/>
          <ac:spMkLst>
            <pc:docMk/>
            <pc:sldMk cId="358182262" sldId="2147380039"/>
            <ac:spMk id="11" creationId="{38F3EAC8-508C-34A8-22AC-F042F6566D63}"/>
          </ac:spMkLst>
        </pc:spChg>
        <pc:spChg chg="mod">
          <ac:chgData name="Tomasz Walczak" userId="d9fb7bc6-4df8-4108-b54b-15d8e7c1f439" providerId="ADAL" clId="{C121935A-1396-4275-BA81-16539898A5F2}" dt="2025-04-01T07:15:15.548" v="30" actId="1076"/>
          <ac:spMkLst>
            <pc:docMk/>
            <pc:sldMk cId="358182262" sldId="2147380039"/>
            <ac:spMk id="12" creationId="{0AFA2C05-0390-383C-0754-5C0F59A98FF3}"/>
          </ac:spMkLst>
        </pc:spChg>
        <pc:spChg chg="mod">
          <ac:chgData name="Tomasz Walczak" userId="d9fb7bc6-4df8-4108-b54b-15d8e7c1f439" providerId="ADAL" clId="{C121935A-1396-4275-BA81-16539898A5F2}" dt="2025-04-01T07:35:39.214" v="365" actId="207"/>
          <ac:spMkLst>
            <pc:docMk/>
            <pc:sldMk cId="358182262" sldId="2147380039"/>
            <ac:spMk id="13" creationId="{CAD705E0-3270-8C64-34C0-CFDD03DF9533}"/>
          </ac:spMkLst>
        </pc:spChg>
        <pc:spChg chg="mod">
          <ac:chgData name="Tomasz Walczak" userId="d9fb7bc6-4df8-4108-b54b-15d8e7c1f439" providerId="ADAL" clId="{C121935A-1396-4275-BA81-16539898A5F2}" dt="2025-04-01T07:14:35.825" v="12" actId="20577"/>
          <ac:spMkLst>
            <pc:docMk/>
            <pc:sldMk cId="358182262" sldId="2147380039"/>
            <ac:spMk id="16" creationId="{33D2CFE4-9EB0-4874-BC3B-7F90677D0CB3}"/>
          </ac:spMkLst>
        </pc:spChg>
        <pc:spChg chg="mod">
          <ac:chgData name="Tomasz Walczak" userId="d9fb7bc6-4df8-4108-b54b-15d8e7c1f439" providerId="ADAL" clId="{C121935A-1396-4275-BA81-16539898A5F2}" dt="2025-04-01T07:14:43.019" v="21" actId="20577"/>
          <ac:spMkLst>
            <pc:docMk/>
            <pc:sldMk cId="358182262" sldId="2147380039"/>
            <ac:spMk id="17" creationId="{05608483-0FDE-BE3B-2AC8-F49842432C4D}"/>
          </ac:spMkLst>
        </pc:spChg>
        <pc:spChg chg="mod">
          <ac:chgData name="Tomasz Walczak" userId="d9fb7bc6-4df8-4108-b54b-15d8e7c1f439" providerId="ADAL" clId="{C121935A-1396-4275-BA81-16539898A5F2}" dt="2025-04-01T07:15:09.051" v="29" actId="1076"/>
          <ac:spMkLst>
            <pc:docMk/>
            <pc:sldMk cId="358182262" sldId="2147380039"/>
            <ac:spMk id="20" creationId="{E33AE045-8F6C-9E18-4A52-1D4279C8B10F}"/>
          </ac:spMkLst>
        </pc:spChg>
        <pc:spChg chg="add mod">
          <ac:chgData name="Tomasz Walczak" userId="d9fb7bc6-4df8-4108-b54b-15d8e7c1f439" providerId="ADAL" clId="{C121935A-1396-4275-BA81-16539898A5F2}" dt="2025-04-01T07:16:42.230" v="57" actId="1076"/>
          <ac:spMkLst>
            <pc:docMk/>
            <pc:sldMk cId="358182262" sldId="2147380039"/>
            <ac:spMk id="21" creationId="{681F9697-B09C-F05F-5B20-96F34CDA1BB9}"/>
          </ac:spMkLst>
        </pc:spChg>
        <pc:spChg chg="add mod">
          <ac:chgData name="Tomasz Walczak" userId="d9fb7bc6-4df8-4108-b54b-15d8e7c1f439" providerId="ADAL" clId="{C121935A-1396-4275-BA81-16539898A5F2}" dt="2025-04-01T07:18:02.716" v="58"/>
          <ac:spMkLst>
            <pc:docMk/>
            <pc:sldMk cId="358182262" sldId="2147380039"/>
            <ac:spMk id="24" creationId="{6D8C2B9E-2F23-C13E-6CEF-29F16A1C95AE}"/>
          </ac:spMkLst>
        </pc:spChg>
        <pc:spChg chg="add mod">
          <ac:chgData name="Tomasz Walczak" userId="d9fb7bc6-4df8-4108-b54b-15d8e7c1f439" providerId="ADAL" clId="{C121935A-1396-4275-BA81-16539898A5F2}" dt="2025-04-01T07:34:30.082" v="341" actId="207"/>
          <ac:spMkLst>
            <pc:docMk/>
            <pc:sldMk cId="358182262" sldId="2147380039"/>
            <ac:spMk id="27" creationId="{77007EEA-D880-D7A2-9EE1-2F41237787E8}"/>
          </ac:spMkLst>
        </pc:spChg>
        <pc:spChg chg="add del mod">
          <ac:chgData name="Tomasz Walczak" userId="d9fb7bc6-4df8-4108-b54b-15d8e7c1f439" providerId="ADAL" clId="{C121935A-1396-4275-BA81-16539898A5F2}" dt="2025-04-01T07:31:33.667" v="230"/>
          <ac:spMkLst>
            <pc:docMk/>
            <pc:sldMk cId="358182262" sldId="2147380039"/>
            <ac:spMk id="28" creationId="{1510FBD6-7C60-DEF5-E426-677C3A924FCA}"/>
          </ac:spMkLst>
        </pc:spChg>
        <pc:spChg chg="add mod">
          <ac:chgData name="Tomasz Walczak" userId="d9fb7bc6-4df8-4108-b54b-15d8e7c1f439" providerId="ADAL" clId="{C121935A-1396-4275-BA81-16539898A5F2}" dt="2025-04-01T07:35:32.131" v="364" actId="207"/>
          <ac:spMkLst>
            <pc:docMk/>
            <pc:sldMk cId="358182262" sldId="2147380039"/>
            <ac:spMk id="30" creationId="{24B35B3A-807F-EC22-82C6-EED08F67ED75}"/>
          </ac:spMkLst>
        </pc:spChg>
        <pc:spChg chg="add mod">
          <ac:chgData name="Tomasz Walczak" userId="d9fb7bc6-4df8-4108-b54b-15d8e7c1f439" providerId="ADAL" clId="{C121935A-1396-4275-BA81-16539898A5F2}" dt="2025-04-01T07:34:21.524" v="339" actId="207"/>
          <ac:spMkLst>
            <pc:docMk/>
            <pc:sldMk cId="358182262" sldId="2147380039"/>
            <ac:spMk id="31" creationId="{89A77C5E-FA89-10B1-24C5-9299E9D453E0}"/>
          </ac:spMkLst>
        </pc:spChg>
        <pc:spChg chg="add mod">
          <ac:chgData name="Tomasz Walczak" userId="d9fb7bc6-4df8-4108-b54b-15d8e7c1f439" providerId="ADAL" clId="{C121935A-1396-4275-BA81-16539898A5F2}" dt="2025-04-01T07:34:36.579" v="342" actId="207"/>
          <ac:spMkLst>
            <pc:docMk/>
            <pc:sldMk cId="358182262" sldId="2147380039"/>
            <ac:spMk id="38" creationId="{B883D3F9-F0FA-2F30-A248-A8154755726D}"/>
          </ac:spMkLst>
        </pc:spChg>
        <pc:spChg chg="add mod">
          <ac:chgData name="Tomasz Walczak" userId="d9fb7bc6-4df8-4108-b54b-15d8e7c1f439" providerId="ADAL" clId="{C121935A-1396-4275-BA81-16539898A5F2}" dt="2025-04-01T07:35:47.320" v="366" actId="207"/>
          <ac:spMkLst>
            <pc:docMk/>
            <pc:sldMk cId="358182262" sldId="2147380039"/>
            <ac:spMk id="40" creationId="{4221CBAE-286E-7917-A127-23405BCA2BE6}"/>
          </ac:spMkLst>
        </pc:spChg>
        <pc:spChg chg="mod">
          <ac:chgData name="Tomasz Walczak" userId="d9fb7bc6-4df8-4108-b54b-15d8e7c1f439" providerId="ADAL" clId="{C121935A-1396-4275-BA81-16539898A5F2}" dt="2025-04-01T07:14:18.514" v="1" actId="20577"/>
          <ac:spMkLst>
            <pc:docMk/>
            <pc:sldMk cId="358182262" sldId="2147380039"/>
            <ac:spMk id="60" creationId="{DD4519C8-09DA-1FED-E53D-555DECF49A4F}"/>
          </ac:spMkLst>
        </pc:spChg>
        <pc:spChg chg="add mod">
          <ac:chgData name="Tomasz Walczak" userId="d9fb7bc6-4df8-4108-b54b-15d8e7c1f439" providerId="ADAL" clId="{C121935A-1396-4275-BA81-16539898A5F2}" dt="2025-04-01T07:34:25.690" v="340" actId="207"/>
          <ac:spMkLst>
            <pc:docMk/>
            <pc:sldMk cId="358182262" sldId="2147380039"/>
            <ac:spMk id="83" creationId="{02305A29-1A48-B0B0-A535-091841772F19}"/>
          </ac:spMkLst>
        </pc:spChg>
        <pc:spChg chg="add mod">
          <ac:chgData name="Tomasz Walczak" userId="d9fb7bc6-4df8-4108-b54b-15d8e7c1f439" providerId="ADAL" clId="{C121935A-1396-4275-BA81-16539898A5F2}" dt="2025-04-01T07:35:26.735" v="363" actId="1076"/>
          <ac:spMkLst>
            <pc:docMk/>
            <pc:sldMk cId="358182262" sldId="2147380039"/>
            <ac:spMk id="86" creationId="{0F83A3A6-67A9-6FC6-314F-38008594143F}"/>
          </ac:spMkLst>
        </pc:spChg>
        <pc:spChg chg="mod">
          <ac:chgData name="Tomasz Walczak" userId="d9fb7bc6-4df8-4108-b54b-15d8e7c1f439" providerId="ADAL" clId="{C121935A-1396-4275-BA81-16539898A5F2}" dt="2025-04-01T07:15:55.710" v="55" actId="20577"/>
          <ac:spMkLst>
            <pc:docMk/>
            <pc:sldMk cId="358182262" sldId="2147380039"/>
            <ac:spMk id="1028" creationId="{159963F1-D1DC-DB0F-7046-14D7F96A74E0}"/>
          </ac:spMkLst>
        </pc:spChg>
        <pc:picChg chg="mod">
          <ac:chgData name="Tomasz Walczak" userId="d9fb7bc6-4df8-4108-b54b-15d8e7c1f439" providerId="ADAL" clId="{C121935A-1396-4275-BA81-16539898A5F2}" dt="2025-04-01T07:35:17.325" v="361" actId="1076"/>
          <ac:picMkLst>
            <pc:docMk/>
            <pc:sldMk cId="358182262" sldId="2147380039"/>
            <ac:picMk id="9" creationId="{647CD5E8-2531-6F59-8E7F-E27006859014}"/>
          </ac:picMkLst>
        </pc:picChg>
        <pc:cxnChg chg="add mod">
          <ac:chgData name="Tomasz Walczak" userId="d9fb7bc6-4df8-4108-b54b-15d8e7c1f439" providerId="ADAL" clId="{C121935A-1396-4275-BA81-16539898A5F2}" dt="2025-04-01T07:31:32.038" v="228" actId="14100"/>
          <ac:cxnSpMkLst>
            <pc:docMk/>
            <pc:sldMk cId="358182262" sldId="2147380039"/>
            <ac:cxnSpMk id="34" creationId="{BF52BCA2-6A80-3198-3380-0C89101CB7B2}"/>
          </ac:cxnSpMkLst>
        </pc:cxnChg>
      </pc:sldChg>
    </pc:docChg>
  </pc:docChgLst>
  <pc:docChgLst>
    <pc:chgData name="Jaroslaw Otocki" userId="1a834529-adcc-45fc-afd5-1f84900a4112" providerId="ADAL" clId="{8C65E3E9-4F9E-449E-B627-65FD91357923}"/>
    <pc:docChg chg="undo custSel addSld delSld modSld">
      <pc:chgData name="Jaroslaw Otocki" userId="1a834529-adcc-45fc-afd5-1f84900a4112" providerId="ADAL" clId="{8C65E3E9-4F9E-449E-B627-65FD91357923}" dt="2024-06-20T14:48:05.875" v="301" actId="1076"/>
      <pc:docMkLst>
        <pc:docMk/>
      </pc:docMkLst>
      <pc:sldChg chg="del">
        <pc:chgData name="Jaroslaw Otocki" userId="1a834529-adcc-45fc-afd5-1f84900a4112" providerId="ADAL" clId="{8C65E3E9-4F9E-449E-B627-65FD91357923}" dt="2024-06-20T12:46:41.554" v="0" actId="47"/>
        <pc:sldMkLst>
          <pc:docMk/>
          <pc:sldMk cId="3322662728" sldId="256"/>
        </pc:sldMkLst>
      </pc:sldChg>
      <pc:sldChg chg="del">
        <pc:chgData name="Jaroslaw Otocki" userId="1a834529-adcc-45fc-afd5-1f84900a4112" providerId="ADAL" clId="{8C65E3E9-4F9E-449E-B627-65FD91357923}" dt="2024-06-20T12:46:42.786" v="2" actId="47"/>
        <pc:sldMkLst>
          <pc:docMk/>
          <pc:sldMk cId="1594029860" sldId="262"/>
        </pc:sldMkLst>
      </pc:sldChg>
      <pc:sldChg chg="del">
        <pc:chgData name="Jaroslaw Otocki" userId="1a834529-adcc-45fc-afd5-1f84900a4112" providerId="ADAL" clId="{8C65E3E9-4F9E-449E-B627-65FD91357923}" dt="2024-06-20T12:46:54.703" v="15" actId="47"/>
        <pc:sldMkLst>
          <pc:docMk/>
          <pc:sldMk cId="1693322683" sldId="266"/>
        </pc:sldMkLst>
      </pc:sldChg>
      <pc:sldChg chg="del">
        <pc:chgData name="Jaroslaw Otocki" userId="1a834529-adcc-45fc-afd5-1f84900a4112" providerId="ADAL" clId="{8C65E3E9-4F9E-449E-B627-65FD91357923}" dt="2024-06-20T12:46:55.824" v="16" actId="47"/>
        <pc:sldMkLst>
          <pc:docMk/>
          <pc:sldMk cId="1640713725" sldId="271"/>
        </pc:sldMkLst>
      </pc:sldChg>
      <pc:sldChg chg="del">
        <pc:chgData name="Jaroslaw Otocki" userId="1a834529-adcc-45fc-afd5-1f84900a4112" providerId="ADAL" clId="{8C65E3E9-4F9E-449E-B627-65FD91357923}" dt="2024-06-20T12:46:57.122" v="17" actId="47"/>
        <pc:sldMkLst>
          <pc:docMk/>
          <pc:sldMk cId="2422569908" sldId="278"/>
        </pc:sldMkLst>
      </pc:sldChg>
      <pc:sldChg chg="del">
        <pc:chgData name="Jaroslaw Otocki" userId="1a834529-adcc-45fc-afd5-1f84900a4112" providerId="ADAL" clId="{8C65E3E9-4F9E-449E-B627-65FD91357923}" dt="2024-06-20T12:46:57.623" v="18" actId="47"/>
        <pc:sldMkLst>
          <pc:docMk/>
          <pc:sldMk cId="611464812" sldId="279"/>
        </pc:sldMkLst>
      </pc:sldChg>
      <pc:sldChg chg="del">
        <pc:chgData name="Jaroslaw Otocki" userId="1a834529-adcc-45fc-afd5-1f84900a4112" providerId="ADAL" clId="{8C65E3E9-4F9E-449E-B627-65FD91357923}" dt="2024-06-20T12:46:58.671" v="19" actId="47"/>
        <pc:sldMkLst>
          <pc:docMk/>
          <pc:sldMk cId="2574797166" sldId="280"/>
        </pc:sldMkLst>
      </pc:sldChg>
      <pc:sldChg chg="del">
        <pc:chgData name="Jaroslaw Otocki" userId="1a834529-adcc-45fc-afd5-1f84900a4112" providerId="ADAL" clId="{8C65E3E9-4F9E-449E-B627-65FD91357923}" dt="2024-06-20T12:46:53.429" v="12" actId="47"/>
        <pc:sldMkLst>
          <pc:docMk/>
          <pc:sldMk cId="1642999342" sldId="283"/>
        </pc:sldMkLst>
      </pc:sldChg>
      <pc:sldChg chg="del">
        <pc:chgData name="Jaroslaw Otocki" userId="1a834529-adcc-45fc-afd5-1f84900a4112" providerId="ADAL" clId="{8C65E3E9-4F9E-449E-B627-65FD91357923}" dt="2024-06-20T12:46:42.272" v="1" actId="47"/>
        <pc:sldMkLst>
          <pc:docMk/>
          <pc:sldMk cId="970496827" sldId="285"/>
        </pc:sldMkLst>
      </pc:sldChg>
      <pc:sldChg chg="del">
        <pc:chgData name="Jaroslaw Otocki" userId="1a834529-adcc-45fc-afd5-1f84900a4112" providerId="ADAL" clId="{8C65E3E9-4F9E-449E-B627-65FD91357923}" dt="2024-06-20T12:46:53.949" v="13" actId="47"/>
        <pc:sldMkLst>
          <pc:docMk/>
          <pc:sldMk cId="3458515161" sldId="289"/>
        </pc:sldMkLst>
      </pc:sldChg>
      <pc:sldChg chg="del">
        <pc:chgData name="Jaroslaw Otocki" userId="1a834529-adcc-45fc-afd5-1f84900a4112" providerId="ADAL" clId="{8C65E3E9-4F9E-449E-B627-65FD91357923}" dt="2024-06-20T12:46:54.345" v="14" actId="47"/>
        <pc:sldMkLst>
          <pc:docMk/>
          <pc:sldMk cId="3907052041" sldId="295"/>
        </pc:sldMkLst>
      </pc:sldChg>
      <pc:sldChg chg="addSp delSp modSp add mod">
        <pc:chgData name="Jaroslaw Otocki" userId="1a834529-adcc-45fc-afd5-1f84900a4112" providerId="ADAL" clId="{8C65E3E9-4F9E-449E-B627-65FD91357923}" dt="2024-06-20T14:48:05.875" v="301" actId="1076"/>
        <pc:sldMkLst>
          <pc:docMk/>
          <pc:sldMk cId="2072057882" sldId="297"/>
        </pc:sldMkLst>
      </pc:sldChg>
      <pc:sldChg chg="del">
        <pc:chgData name="Jaroslaw Otocki" userId="1a834529-adcc-45fc-afd5-1f84900a4112" providerId="ADAL" clId="{8C65E3E9-4F9E-449E-B627-65FD91357923}" dt="2024-06-20T12:46:43.224" v="3" actId="47"/>
        <pc:sldMkLst>
          <pc:docMk/>
          <pc:sldMk cId="2397382124" sldId="297"/>
        </pc:sldMkLst>
      </pc:sldChg>
      <pc:sldChg chg="del">
        <pc:chgData name="Jaroslaw Otocki" userId="1a834529-adcc-45fc-afd5-1f84900a4112" providerId="ADAL" clId="{8C65E3E9-4F9E-449E-B627-65FD91357923}" dt="2024-06-20T12:46:43.594" v="4" actId="47"/>
        <pc:sldMkLst>
          <pc:docMk/>
          <pc:sldMk cId="981458377" sldId="298"/>
        </pc:sldMkLst>
      </pc:sldChg>
      <pc:sldChg chg="del">
        <pc:chgData name="Jaroslaw Otocki" userId="1a834529-adcc-45fc-afd5-1f84900a4112" providerId="ADAL" clId="{8C65E3E9-4F9E-449E-B627-65FD91357923}" dt="2024-06-20T12:46:43.965" v="5" actId="47"/>
        <pc:sldMkLst>
          <pc:docMk/>
          <pc:sldMk cId="3710990098" sldId="299"/>
        </pc:sldMkLst>
      </pc:sldChg>
      <pc:sldChg chg="del">
        <pc:chgData name="Jaroslaw Otocki" userId="1a834529-adcc-45fc-afd5-1f84900a4112" providerId="ADAL" clId="{8C65E3E9-4F9E-449E-B627-65FD91357923}" dt="2024-06-20T12:46:45.584" v="6" actId="47"/>
        <pc:sldMkLst>
          <pc:docMk/>
          <pc:sldMk cId="1967759517" sldId="300"/>
        </pc:sldMkLst>
      </pc:sldChg>
      <pc:sldChg chg="del">
        <pc:chgData name="Jaroslaw Otocki" userId="1a834529-adcc-45fc-afd5-1f84900a4112" providerId="ADAL" clId="{8C65E3E9-4F9E-449E-B627-65FD91357923}" dt="2024-06-20T12:46:46.729" v="7" actId="47"/>
        <pc:sldMkLst>
          <pc:docMk/>
          <pc:sldMk cId="3977872585" sldId="301"/>
        </pc:sldMkLst>
      </pc:sldChg>
      <pc:sldChg chg="del">
        <pc:chgData name="Jaroslaw Otocki" userId="1a834529-adcc-45fc-afd5-1f84900a4112" providerId="ADAL" clId="{8C65E3E9-4F9E-449E-B627-65FD91357923}" dt="2024-06-20T12:46:48.468" v="8" actId="47"/>
        <pc:sldMkLst>
          <pc:docMk/>
          <pc:sldMk cId="4115264014" sldId="303"/>
        </pc:sldMkLst>
      </pc:sldChg>
      <pc:sldChg chg="del">
        <pc:chgData name="Jaroslaw Otocki" userId="1a834529-adcc-45fc-afd5-1f84900a4112" providerId="ADAL" clId="{8C65E3E9-4F9E-449E-B627-65FD91357923}" dt="2024-06-20T12:46:49.544" v="9" actId="47"/>
        <pc:sldMkLst>
          <pc:docMk/>
          <pc:sldMk cId="2300674245" sldId="304"/>
        </pc:sldMkLst>
      </pc:sldChg>
      <pc:sldChg chg="del">
        <pc:chgData name="Jaroslaw Otocki" userId="1a834529-adcc-45fc-afd5-1f84900a4112" providerId="ADAL" clId="{8C65E3E9-4F9E-449E-B627-65FD91357923}" dt="2024-06-20T12:46:50.575" v="10" actId="47"/>
        <pc:sldMkLst>
          <pc:docMk/>
          <pc:sldMk cId="1435857624" sldId="305"/>
        </pc:sldMkLst>
      </pc:sldChg>
      <pc:sldChg chg="del">
        <pc:chgData name="Jaroslaw Otocki" userId="1a834529-adcc-45fc-afd5-1f84900a4112" providerId="ADAL" clId="{8C65E3E9-4F9E-449E-B627-65FD91357923}" dt="2024-06-20T12:46:51.510" v="11" actId="47"/>
        <pc:sldMkLst>
          <pc:docMk/>
          <pc:sldMk cId="757635189" sldId="306"/>
        </pc:sldMkLst>
      </pc:sldChg>
      <pc:sldMasterChg chg="delSldLayout">
        <pc:chgData name="Jaroslaw Otocki" userId="1a834529-adcc-45fc-afd5-1f84900a4112" providerId="ADAL" clId="{8C65E3E9-4F9E-449E-B627-65FD91357923}" dt="2024-06-20T12:46:58.671" v="19" actId="47"/>
        <pc:sldMasterMkLst>
          <pc:docMk/>
          <pc:sldMasterMk cId="604390860" sldId="2147483660"/>
        </pc:sldMasterMkLst>
        <pc:sldLayoutChg chg="del">
          <pc:chgData name="Jaroslaw Otocki" userId="1a834529-adcc-45fc-afd5-1f84900a4112" providerId="ADAL" clId="{8C65E3E9-4F9E-449E-B627-65FD91357923}" dt="2024-06-20T12:46:58.671" v="19" actId="47"/>
          <pc:sldLayoutMkLst>
            <pc:docMk/>
            <pc:sldMasterMk cId="604390860" sldId="2147483660"/>
            <pc:sldLayoutMk cId="2798062067" sldId="2147483678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02224A-5B1E-400D-9E2A-F660DB061561}" type="datetimeFigureOut">
              <a:rPr lang="pl-PL" smtClean="0"/>
              <a:t>01.04.2025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DC9216-D30A-4307-9C9C-86998A51736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55751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CB348-8279-41F3-9980-A1172114C4E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59262" y="2508250"/>
            <a:ext cx="7381875" cy="554675"/>
          </a:xfrm>
          <a:prstGeom prst="rect">
            <a:avLst/>
          </a:prstGeom>
        </p:spPr>
        <p:txBody>
          <a:bodyPr wrap="square" anchor="ctr">
            <a:noAutofit/>
          </a:bodyPr>
          <a:lstStyle>
            <a:lvl1pPr algn="l">
              <a:lnSpc>
                <a:spcPct val="100000"/>
              </a:lnSpc>
              <a:defRPr sz="3200" kern="1200" cap="none" baseline="0">
                <a:latin typeface="+mj-lt"/>
              </a:defRPr>
            </a:lvl1pPr>
          </a:lstStyle>
          <a:p>
            <a:r>
              <a:rPr lang="en-GB" noProof="0" dirty="0"/>
              <a:t>Enter title – just one line</a:t>
            </a:r>
          </a:p>
        </p:txBody>
      </p:sp>
      <p:pic>
        <p:nvPicPr>
          <p:cNvPr id="4" name="Bild 3">
            <a:extLst>
              <a:ext uri="{FF2B5EF4-FFF2-40B4-BE49-F238E27FC236}">
                <a16:creationId xmlns:a16="http://schemas.microsoft.com/office/drawing/2014/main" id="{0C32FF60-6FE8-4461-972D-A358F17082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40000" y="2520000"/>
            <a:ext cx="2286000" cy="542925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AA584E0-8547-4EBA-93A4-9919707E8DB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59263" y="3428999"/>
            <a:ext cx="5533667" cy="612000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defRPr sz="1800">
                <a:latin typeface="+mj-lt"/>
              </a:defRPr>
            </a:lvl1pPr>
          </a:lstStyle>
          <a:p>
            <a:pPr lvl="0"/>
            <a:r>
              <a:rPr lang="en-GB" noProof="0" dirty="0"/>
              <a:t>Enter subtitle if needed</a:t>
            </a:r>
          </a:p>
        </p:txBody>
      </p:sp>
      <p:pic>
        <p:nvPicPr>
          <p:cNvPr id="3" name="Bild 3">
            <a:extLst>
              <a:ext uri="{FF2B5EF4-FFF2-40B4-BE49-F238E27FC236}">
                <a16:creationId xmlns:a16="http://schemas.microsoft.com/office/drawing/2014/main" id="{CCF284D5-8D82-A9DF-2917-BF1F426EB3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40000" y="2520000"/>
            <a:ext cx="2286000" cy="54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087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158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Pictur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60F0F4E-3794-41C1-980B-E757B2EA76F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835526" y="0"/>
            <a:ext cx="7356474" cy="3409200"/>
          </a:xfrm>
          <a:prstGeom prst="rect">
            <a:avLst/>
          </a:prstGeom>
        </p:spPr>
        <p:txBody>
          <a:bodyPr anchor="ctr" anchorCtr="1">
            <a:noAutofit/>
          </a:bodyPr>
          <a:lstStyle>
            <a:lvl1pPr marL="0" marR="0" indent="0" algn="ctr" defTabSz="91442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0" marR="0" lvl="0" indent="0" algn="l" defTabSz="91442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 dirty="0"/>
              <a:t>Click Icon to add picture</a:t>
            </a:r>
          </a:p>
          <a:p>
            <a:pPr marL="0" marR="0" lvl="0" indent="0" algn="l" defTabSz="91442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noProof="0" dirty="0"/>
          </a:p>
          <a:p>
            <a:pPr marL="0" marR="0" lvl="0" indent="0" algn="l" defTabSz="91442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noProof="0" dirty="0"/>
          </a:p>
          <a:p>
            <a:pPr marL="0" marR="0" lvl="0" indent="0" algn="l" defTabSz="91442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 dirty="0"/>
              <a:t> 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F4DE1DB-8EC2-E393-288D-94F43DE529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0671" y="6706800"/>
            <a:ext cx="842839" cy="151200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lvl1pPr algn="l">
              <a:defRPr sz="800">
                <a:solidFill>
                  <a:srgbClr val="000000"/>
                </a:solidFill>
                <a:latin typeface="+mn-lt"/>
              </a:defRPr>
            </a:lvl1pPr>
          </a:lstStyle>
          <a:p>
            <a:fld id="{4AD8C07B-6030-499E-84B4-85DFDD706276}" type="datetimeFigureOut">
              <a:rPr lang="de-DE" smtClean="0"/>
              <a:t>01.04.2025</a:t>
            </a:fld>
            <a:endParaRPr lang="de-DE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D9114E8-3D6B-D284-D2C3-986E7DD6E0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0671" y="6706800"/>
            <a:ext cx="505703" cy="151200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lvl1pPr algn="l">
              <a:defRPr sz="800">
                <a:solidFill>
                  <a:srgbClr val="000000"/>
                </a:solidFill>
                <a:latin typeface="+mn-lt"/>
              </a:defRPr>
            </a:lvl1pPr>
          </a:lstStyle>
          <a:p>
            <a:fld id="{80775BF0-8C96-420D-B43E-C48B659B79B7}" type="slidenum">
              <a:rPr lang="de-DE" smtClean="0"/>
              <a:t>‹#›</a:t>
            </a:fld>
            <a:endParaRPr lang="de-DE"/>
          </a:p>
        </p:txBody>
      </p:sp>
      <p:pic>
        <p:nvPicPr>
          <p:cNvPr id="13" name="Bild 4">
            <a:extLst>
              <a:ext uri="{FF2B5EF4-FFF2-40B4-BE49-F238E27FC236}">
                <a16:creationId xmlns:a16="http://schemas.microsoft.com/office/drawing/2014/main" id="{3288B2EC-D0D2-BF53-D15C-D153C79288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49025" y="0"/>
            <a:ext cx="942975" cy="542925"/>
          </a:xfrm>
          <a:prstGeom prst="rect">
            <a:avLst/>
          </a:prstGeom>
        </p:spPr>
      </p:pic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25C2C506-111A-E9DA-14AA-DC23A76DE1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932737" y="6706800"/>
            <a:ext cx="3708401" cy="151200"/>
          </a:xfrm>
          <a:prstGeom prst="rect">
            <a:avLst/>
          </a:prstGeom>
        </p:spPr>
        <p:txBody>
          <a:bodyPr wrap="none" lIns="0" tIns="0" rIns="0" bIns="0" anchor="t" anchorCtr="0">
            <a:noAutofit/>
          </a:bodyPr>
          <a:lstStyle>
            <a:lvl1pPr algn="r">
              <a:defRPr lang="en-GB" sz="800">
                <a:latin typeface="+mn-lt"/>
              </a:defRPr>
            </a:lvl1pPr>
          </a:lstStyle>
          <a:p>
            <a:endParaRPr lang="de-DE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A123B17D-B49E-A72E-EA28-9893A8736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540000"/>
            <a:ext cx="3708399" cy="774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Picture Placeholder 5">
            <a:extLst>
              <a:ext uri="{FF2B5EF4-FFF2-40B4-BE49-F238E27FC236}">
                <a16:creationId xmlns:a16="http://schemas.microsoft.com/office/drawing/2014/main" id="{D20B9CFA-023D-5E50-CFF6-4EA14029019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835526" y="3448800"/>
            <a:ext cx="7356474" cy="3409200"/>
          </a:xfrm>
          <a:prstGeom prst="rect">
            <a:avLst/>
          </a:prstGeom>
        </p:spPr>
        <p:txBody>
          <a:bodyPr anchor="ctr" anchorCtr="1">
            <a:noAutofit/>
          </a:bodyPr>
          <a:lstStyle>
            <a:lvl1pPr marL="0" marR="0" indent="0" algn="ctr" defTabSz="91442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0" marR="0" lvl="0" indent="0" algn="l" defTabSz="91442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 dirty="0"/>
              <a:t>Click Icon to add picture</a:t>
            </a:r>
          </a:p>
          <a:p>
            <a:pPr marL="0" marR="0" lvl="0" indent="0" algn="l" defTabSz="91442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noProof="0" dirty="0"/>
          </a:p>
          <a:p>
            <a:pPr marL="0" marR="0" lvl="0" indent="0" algn="l" defTabSz="91442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noProof="0" dirty="0"/>
          </a:p>
          <a:p>
            <a:pPr marL="0" marR="0" lvl="0" indent="0" algn="l" defTabSz="91442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 dirty="0"/>
              <a:t>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619ED1-F65E-3A02-E955-DC51AA1514B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50863" y="1700213"/>
            <a:ext cx="3708399" cy="46177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000489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60F0F4E-3794-41C1-980B-E757B2EA76F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932738" y="0"/>
            <a:ext cx="4259260" cy="6858000"/>
          </a:xfrm>
          <a:prstGeom prst="rect">
            <a:avLst/>
          </a:prstGeom>
        </p:spPr>
        <p:txBody>
          <a:bodyPr anchor="ctr" anchorCtr="1">
            <a:noAutofit/>
          </a:bodyPr>
          <a:lstStyle>
            <a:lvl1pPr marL="0" marR="0" indent="0" algn="ctr" defTabSz="91442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0" marR="0" lvl="0" indent="0" algn="l" defTabSz="91442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 dirty="0"/>
              <a:t>Click Icon to add picture</a:t>
            </a:r>
          </a:p>
          <a:p>
            <a:pPr marL="0" marR="0" lvl="0" indent="0" algn="l" defTabSz="91442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noProof="0" dirty="0"/>
          </a:p>
          <a:p>
            <a:pPr marL="0" marR="0" lvl="0" indent="0" algn="l" defTabSz="91442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noProof="0" dirty="0"/>
          </a:p>
          <a:p>
            <a:pPr marL="0" marR="0" lvl="0" indent="0" algn="l" defTabSz="91442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 dirty="0"/>
              <a:t> 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F4DE1DB-8EC2-E393-288D-94F43DE529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0671" y="6706800"/>
            <a:ext cx="842839" cy="151200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lvl1pPr algn="l">
              <a:defRPr sz="800">
                <a:solidFill>
                  <a:srgbClr val="000000"/>
                </a:solidFill>
                <a:latin typeface="+mn-lt"/>
              </a:defRPr>
            </a:lvl1pPr>
          </a:lstStyle>
          <a:p>
            <a:fld id="{4AD8C07B-6030-499E-84B4-85DFDD706276}" type="datetimeFigureOut">
              <a:rPr lang="de-DE" smtClean="0"/>
              <a:t>01.04.2025</a:t>
            </a:fld>
            <a:endParaRPr lang="de-DE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D9114E8-3D6B-D284-D2C3-986E7DD6E0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0671" y="6706800"/>
            <a:ext cx="505703" cy="151200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lvl1pPr algn="l">
              <a:defRPr sz="800">
                <a:solidFill>
                  <a:srgbClr val="000000"/>
                </a:solidFill>
                <a:latin typeface="+mn-lt"/>
              </a:defRPr>
            </a:lvl1pPr>
          </a:lstStyle>
          <a:p>
            <a:fld id="{80775BF0-8C96-420D-B43E-C48B659B79B7}" type="slidenum">
              <a:rPr lang="de-DE" smtClean="0"/>
              <a:t>‹#›</a:t>
            </a:fld>
            <a:endParaRPr lang="de-DE"/>
          </a:p>
        </p:txBody>
      </p:sp>
      <p:pic>
        <p:nvPicPr>
          <p:cNvPr id="13" name="Bild 4">
            <a:extLst>
              <a:ext uri="{FF2B5EF4-FFF2-40B4-BE49-F238E27FC236}">
                <a16:creationId xmlns:a16="http://schemas.microsoft.com/office/drawing/2014/main" id="{3288B2EC-D0D2-BF53-D15C-D153C79288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49025" y="0"/>
            <a:ext cx="942975" cy="542925"/>
          </a:xfrm>
          <a:prstGeom prst="rect">
            <a:avLst/>
          </a:prstGeom>
        </p:spPr>
      </p:pic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25C2C506-111A-E9DA-14AA-DC23A76DE1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932737" y="6706800"/>
            <a:ext cx="3708401" cy="151200"/>
          </a:xfrm>
          <a:prstGeom prst="rect">
            <a:avLst/>
          </a:prstGeom>
        </p:spPr>
        <p:txBody>
          <a:bodyPr wrap="none" lIns="0" tIns="0" rIns="0" bIns="0" anchor="t" anchorCtr="0">
            <a:noAutofit/>
          </a:bodyPr>
          <a:lstStyle>
            <a:lvl1pPr algn="r">
              <a:defRPr lang="en-GB" sz="800">
                <a:latin typeface="+mn-lt"/>
              </a:defRPr>
            </a:lvl1pPr>
          </a:lstStyle>
          <a:p>
            <a:endParaRPr lang="de-DE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A123B17D-B49E-A72E-EA28-9893A8736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540000"/>
            <a:ext cx="5545135" cy="774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CB895E27-98BB-D971-BA83-D7CFDF77065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57999" y="1700213"/>
            <a:ext cx="6798475" cy="46177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158165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x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F4DE1DB-8EC2-E393-288D-94F43DE529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0671" y="6706800"/>
            <a:ext cx="842839" cy="151200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lvl1pPr algn="l">
              <a:defRPr sz="800">
                <a:solidFill>
                  <a:srgbClr val="000000"/>
                </a:solidFill>
                <a:latin typeface="+mn-lt"/>
              </a:defRPr>
            </a:lvl1pPr>
          </a:lstStyle>
          <a:p>
            <a:fld id="{4AD8C07B-6030-499E-84B4-85DFDD706276}" type="datetimeFigureOut">
              <a:rPr lang="de-DE" smtClean="0"/>
              <a:t>01.04.2025</a:t>
            </a:fld>
            <a:endParaRPr lang="de-DE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D9114E8-3D6B-D284-D2C3-986E7DD6E0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0671" y="6706800"/>
            <a:ext cx="505703" cy="151200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lvl1pPr algn="l">
              <a:defRPr sz="800">
                <a:solidFill>
                  <a:srgbClr val="000000"/>
                </a:solidFill>
                <a:latin typeface="+mn-lt"/>
              </a:defRPr>
            </a:lvl1pPr>
          </a:lstStyle>
          <a:p>
            <a:fld id="{80775BF0-8C96-420D-B43E-C48B659B79B7}" type="slidenum">
              <a:rPr lang="de-DE" smtClean="0"/>
              <a:t>‹#›</a:t>
            </a:fld>
            <a:endParaRPr lang="de-DE"/>
          </a:p>
        </p:txBody>
      </p:sp>
      <p:pic>
        <p:nvPicPr>
          <p:cNvPr id="13" name="Bild 4">
            <a:extLst>
              <a:ext uri="{FF2B5EF4-FFF2-40B4-BE49-F238E27FC236}">
                <a16:creationId xmlns:a16="http://schemas.microsoft.com/office/drawing/2014/main" id="{3288B2EC-D0D2-BF53-D15C-D153C79288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49025" y="0"/>
            <a:ext cx="942975" cy="542925"/>
          </a:xfrm>
          <a:prstGeom prst="rect">
            <a:avLst/>
          </a:prstGeom>
        </p:spPr>
      </p:pic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25C2C506-111A-E9DA-14AA-DC23A76DE1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932737" y="6706800"/>
            <a:ext cx="3708401" cy="151200"/>
          </a:xfrm>
          <a:prstGeom prst="rect">
            <a:avLst/>
          </a:prstGeom>
        </p:spPr>
        <p:txBody>
          <a:bodyPr wrap="none" lIns="0" tIns="0" rIns="0" bIns="0" anchor="t" anchorCtr="0">
            <a:noAutofit/>
          </a:bodyPr>
          <a:lstStyle>
            <a:lvl1pPr algn="r">
              <a:defRPr lang="en-GB" sz="800">
                <a:latin typeface="+mn-lt"/>
              </a:defRPr>
            </a:lvl1pPr>
          </a:lstStyle>
          <a:p>
            <a:endParaRPr lang="de-DE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60591D17-8A45-3BC3-68B5-8BD52130A4E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50863" y="542925"/>
            <a:ext cx="3679200" cy="2869200"/>
          </a:xfrm>
        </p:spPr>
        <p:txBody>
          <a:bodyPr anchor="ctr" anchorCtr="1"/>
          <a:lstStyle>
            <a:lvl1pPr>
              <a:defRPr sz="1600"/>
            </a:lvl1pPr>
          </a:lstStyle>
          <a:p>
            <a:r>
              <a:rPr lang="en-GB" dirty="0"/>
              <a:t>Click to add picture</a:t>
            </a:r>
          </a:p>
          <a:p>
            <a:endParaRPr lang="en-GB" dirty="0"/>
          </a:p>
          <a:p>
            <a:endParaRPr lang="en-US" dirty="0"/>
          </a:p>
        </p:txBody>
      </p:sp>
      <p:sp>
        <p:nvSpPr>
          <p:cNvPr id="21" name="Picture Placeholder 19">
            <a:extLst>
              <a:ext uri="{FF2B5EF4-FFF2-40B4-BE49-F238E27FC236}">
                <a16:creationId xmlns:a16="http://schemas.microsoft.com/office/drawing/2014/main" id="{F7250C08-E90D-EA23-1348-AC3E14A8A1F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50863" y="3446542"/>
            <a:ext cx="3679200" cy="2869200"/>
          </a:xfrm>
        </p:spPr>
        <p:txBody>
          <a:bodyPr anchor="ctr" anchorCtr="1"/>
          <a:lstStyle>
            <a:lvl1pPr>
              <a:defRPr sz="1600"/>
            </a:lvl1pPr>
          </a:lstStyle>
          <a:p>
            <a:r>
              <a:rPr lang="en-GB" dirty="0"/>
              <a:t>Click to add picture</a:t>
            </a:r>
          </a:p>
          <a:p>
            <a:endParaRPr lang="en-GB" dirty="0"/>
          </a:p>
          <a:p>
            <a:endParaRPr lang="en-US" dirty="0"/>
          </a:p>
        </p:txBody>
      </p:sp>
      <p:sp>
        <p:nvSpPr>
          <p:cNvPr id="22" name="Picture Placeholder 19">
            <a:extLst>
              <a:ext uri="{FF2B5EF4-FFF2-40B4-BE49-F238E27FC236}">
                <a16:creationId xmlns:a16="http://schemas.microsoft.com/office/drawing/2014/main" id="{5871DB80-E5E4-9576-AE7C-3B4E5048034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256401" y="542925"/>
            <a:ext cx="3679200" cy="2869200"/>
          </a:xfrm>
        </p:spPr>
        <p:txBody>
          <a:bodyPr anchor="ctr" anchorCtr="1"/>
          <a:lstStyle>
            <a:lvl1pPr>
              <a:defRPr sz="1600"/>
            </a:lvl1pPr>
          </a:lstStyle>
          <a:p>
            <a:r>
              <a:rPr lang="en-GB" dirty="0"/>
              <a:t>Click to add picture</a:t>
            </a:r>
          </a:p>
          <a:p>
            <a:endParaRPr lang="en-GB" dirty="0"/>
          </a:p>
          <a:p>
            <a:endParaRPr lang="en-US" dirty="0"/>
          </a:p>
        </p:txBody>
      </p:sp>
      <p:sp>
        <p:nvSpPr>
          <p:cNvPr id="23" name="Picture Placeholder 19">
            <a:extLst>
              <a:ext uri="{FF2B5EF4-FFF2-40B4-BE49-F238E27FC236}">
                <a16:creationId xmlns:a16="http://schemas.microsoft.com/office/drawing/2014/main" id="{336156F2-55C7-FDE8-F1FD-50344214800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256401" y="3446542"/>
            <a:ext cx="3679200" cy="2869200"/>
          </a:xfrm>
        </p:spPr>
        <p:txBody>
          <a:bodyPr anchor="ctr" anchorCtr="1"/>
          <a:lstStyle>
            <a:lvl1pPr>
              <a:defRPr sz="1600"/>
            </a:lvl1pPr>
          </a:lstStyle>
          <a:p>
            <a:r>
              <a:rPr lang="en-GB" dirty="0"/>
              <a:t>Click to add picture</a:t>
            </a:r>
          </a:p>
          <a:p>
            <a:endParaRPr lang="en-GB" dirty="0"/>
          </a:p>
          <a:p>
            <a:endParaRPr lang="en-US" dirty="0"/>
          </a:p>
        </p:txBody>
      </p:sp>
      <p:sp>
        <p:nvSpPr>
          <p:cNvPr id="24" name="Picture Placeholder 19">
            <a:extLst>
              <a:ext uri="{FF2B5EF4-FFF2-40B4-BE49-F238E27FC236}">
                <a16:creationId xmlns:a16="http://schemas.microsoft.com/office/drawing/2014/main" id="{D665B319-141E-1737-1124-485001B344D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961938" y="542925"/>
            <a:ext cx="3679200" cy="2869200"/>
          </a:xfrm>
        </p:spPr>
        <p:txBody>
          <a:bodyPr anchor="ctr" anchorCtr="1"/>
          <a:lstStyle>
            <a:lvl1pPr>
              <a:defRPr sz="1600"/>
            </a:lvl1pPr>
          </a:lstStyle>
          <a:p>
            <a:r>
              <a:rPr lang="en-GB" dirty="0"/>
              <a:t>Click to add picture</a:t>
            </a:r>
          </a:p>
          <a:p>
            <a:endParaRPr lang="en-GB" dirty="0"/>
          </a:p>
          <a:p>
            <a:endParaRPr lang="en-US" dirty="0"/>
          </a:p>
        </p:txBody>
      </p:sp>
      <p:sp>
        <p:nvSpPr>
          <p:cNvPr id="25" name="Picture Placeholder 19">
            <a:extLst>
              <a:ext uri="{FF2B5EF4-FFF2-40B4-BE49-F238E27FC236}">
                <a16:creationId xmlns:a16="http://schemas.microsoft.com/office/drawing/2014/main" id="{EB97E507-A802-EB7D-C7C9-0C9A0884ED4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961938" y="3446542"/>
            <a:ext cx="3679200" cy="2869200"/>
          </a:xfrm>
        </p:spPr>
        <p:txBody>
          <a:bodyPr anchor="ctr" anchorCtr="1"/>
          <a:lstStyle>
            <a:lvl1pPr>
              <a:defRPr sz="1600"/>
            </a:lvl1pPr>
          </a:lstStyle>
          <a:p>
            <a:r>
              <a:rPr lang="en-GB" dirty="0"/>
              <a:t>Click to add picture</a:t>
            </a:r>
          </a:p>
          <a:p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67710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84FB65-B7C5-42A5-8C41-DD17DFE9091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50863" y="1700213"/>
            <a:ext cx="11090275" cy="4645025"/>
          </a:xfrm>
        </p:spPr>
        <p:txBody>
          <a:bodyPr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B35D4E12-C427-3951-D131-8A7CA0FC8B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0671" y="6706800"/>
            <a:ext cx="842839" cy="151200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lvl1pPr algn="l">
              <a:defRPr sz="800">
                <a:solidFill>
                  <a:srgbClr val="000000"/>
                </a:solidFill>
                <a:latin typeface="+mn-lt"/>
              </a:defRPr>
            </a:lvl1pPr>
          </a:lstStyle>
          <a:p>
            <a:fld id="{4AD8C07B-6030-499E-84B4-85DFDD706276}" type="datetimeFigureOut">
              <a:rPr lang="de-DE" smtClean="0"/>
              <a:t>01.04.2025</a:t>
            </a:fld>
            <a:endParaRPr lang="de-DE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60A409D-2695-7DBC-3CF5-9D9D3296DC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0671" y="6706800"/>
            <a:ext cx="505703" cy="151200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lvl1pPr algn="l">
              <a:defRPr sz="800">
                <a:solidFill>
                  <a:srgbClr val="000000"/>
                </a:solidFill>
                <a:latin typeface="+mn-lt"/>
              </a:defRPr>
            </a:lvl1pPr>
          </a:lstStyle>
          <a:p>
            <a:fld id="{80775BF0-8C96-420D-B43E-C48B659B79B7}" type="slidenum">
              <a:rPr lang="de-DE" smtClean="0"/>
              <a:t>‹#›</a:t>
            </a:fld>
            <a:endParaRPr lang="de-DE"/>
          </a:p>
        </p:txBody>
      </p:sp>
      <p:pic>
        <p:nvPicPr>
          <p:cNvPr id="12" name="Bild 4">
            <a:extLst>
              <a:ext uri="{FF2B5EF4-FFF2-40B4-BE49-F238E27FC236}">
                <a16:creationId xmlns:a16="http://schemas.microsoft.com/office/drawing/2014/main" id="{6E405B33-4D84-95CD-73E5-13A7D33654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49025" y="0"/>
            <a:ext cx="942975" cy="542925"/>
          </a:xfrm>
          <a:prstGeom prst="rect">
            <a:avLst/>
          </a:prstGeom>
        </p:spPr>
      </p:pic>
      <p:sp>
        <p:nvSpPr>
          <p:cNvPr id="14" name="Title 13">
            <a:extLst>
              <a:ext uri="{FF2B5EF4-FFF2-40B4-BE49-F238E27FC236}">
                <a16:creationId xmlns:a16="http://schemas.microsoft.com/office/drawing/2014/main" id="{A79B8EC4-5B34-DB21-19CF-5FEDD9D60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363EB8A4-7FB3-CD9A-1E4F-99227D766E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932737" y="6706800"/>
            <a:ext cx="3708401" cy="151200"/>
          </a:xfrm>
          <a:prstGeom prst="rect">
            <a:avLst/>
          </a:prstGeom>
        </p:spPr>
        <p:txBody>
          <a:bodyPr wrap="none" lIns="0" tIns="0" rIns="0" bIns="0" anchor="t" anchorCtr="0">
            <a:noAutofit/>
          </a:bodyPr>
          <a:lstStyle>
            <a:lvl1pPr algn="r">
              <a:defRPr lang="en-GB" sz="800">
                <a:latin typeface="+mn-lt"/>
              </a:defRPr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6393447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4" orient="horz" pos="1482">
          <p15:clr>
            <a:srgbClr val="FBAE40"/>
          </p15:clr>
        </p15:guide>
        <p15:guide id="5" pos="1508">
          <p15:clr>
            <a:srgbClr val="FBAE40"/>
          </p15:clr>
        </p15:guide>
        <p15:guide id="6" pos="6169">
          <p15:clr>
            <a:srgbClr val="FBAE40"/>
          </p15:clr>
        </p15:guide>
        <p15:guide id="7" orient="horz" pos="1586">
          <p15:clr>
            <a:srgbClr val="FBAE40"/>
          </p15:clr>
        </p15:guide>
        <p15:guide id="8" orient="horz" pos="4205">
          <p15:clr>
            <a:srgbClr val="FBAE40"/>
          </p15:clr>
        </p15:guide>
        <p15:guide id="9" orient="horz" pos="3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288E217B-AF81-54F1-9174-919D6C3CB1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0671" y="6706800"/>
            <a:ext cx="842839" cy="151200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lvl1pPr algn="l">
              <a:defRPr sz="800">
                <a:solidFill>
                  <a:srgbClr val="000000"/>
                </a:solidFill>
                <a:latin typeface="+mn-lt"/>
              </a:defRPr>
            </a:lvl1pPr>
          </a:lstStyle>
          <a:p>
            <a:fld id="{4AD8C07B-6030-499E-84B4-85DFDD706276}" type="datetimeFigureOut">
              <a:rPr lang="de-DE" smtClean="0"/>
              <a:t>01.04.2025</a:t>
            </a:fld>
            <a:endParaRPr lang="de-DE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DFD1BE5-2944-3985-27D3-B9DF0F96E4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0671" y="6706800"/>
            <a:ext cx="505703" cy="151200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lvl1pPr algn="l">
              <a:defRPr sz="800">
                <a:solidFill>
                  <a:srgbClr val="000000"/>
                </a:solidFill>
                <a:latin typeface="+mn-lt"/>
              </a:defRPr>
            </a:lvl1pPr>
          </a:lstStyle>
          <a:p>
            <a:fld id="{80775BF0-8C96-420D-B43E-C48B659B79B7}" type="slidenum">
              <a:rPr lang="de-DE" smtClean="0"/>
              <a:t>‹#›</a:t>
            </a:fld>
            <a:endParaRPr lang="de-DE"/>
          </a:p>
        </p:txBody>
      </p:sp>
      <p:pic>
        <p:nvPicPr>
          <p:cNvPr id="11" name="Bild 4">
            <a:extLst>
              <a:ext uri="{FF2B5EF4-FFF2-40B4-BE49-F238E27FC236}">
                <a16:creationId xmlns:a16="http://schemas.microsoft.com/office/drawing/2014/main" id="{6AE05505-BE20-08EB-ACAD-B3A5989304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49025" y="0"/>
            <a:ext cx="942975" cy="542925"/>
          </a:xfrm>
          <a:prstGeom prst="rect">
            <a:avLst/>
          </a:prstGeom>
        </p:spPr>
      </p:pic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16D9F7EF-953E-7E1F-F5AB-B8FDF56228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932737" y="6706800"/>
            <a:ext cx="3708401" cy="151200"/>
          </a:xfrm>
          <a:prstGeom prst="rect">
            <a:avLst/>
          </a:prstGeom>
        </p:spPr>
        <p:txBody>
          <a:bodyPr wrap="none" lIns="0" tIns="0" rIns="0" bIns="0" anchor="t" anchorCtr="0">
            <a:noAutofit/>
          </a:bodyPr>
          <a:lstStyle>
            <a:lvl1pPr algn="r">
              <a:defRPr lang="en-GB" sz="800">
                <a:latin typeface="+mn-lt"/>
              </a:defRPr>
            </a:lvl1pPr>
          </a:lstStyle>
          <a:p>
            <a:endParaRPr lang="de-DE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D1B04BEC-E2B5-1275-14D2-74C2C975A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77020122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7166DBC-2F16-F5BF-DDAB-ED9BE8EB31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0671" y="6706800"/>
            <a:ext cx="842839" cy="151200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lvl1pPr algn="l">
              <a:defRPr sz="800">
                <a:solidFill>
                  <a:srgbClr val="000000"/>
                </a:solidFill>
                <a:latin typeface="+mn-lt"/>
              </a:defRPr>
            </a:lvl1pPr>
          </a:lstStyle>
          <a:p>
            <a:fld id="{4AD8C07B-6030-499E-84B4-85DFDD706276}" type="datetimeFigureOut">
              <a:rPr lang="de-DE" smtClean="0"/>
              <a:t>01.04.2025</a:t>
            </a:fld>
            <a:endParaRPr lang="de-DE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0C26F63-C64D-6AAB-2B7A-A0FC9C04D9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0671" y="6706800"/>
            <a:ext cx="505703" cy="151200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lvl1pPr algn="l">
              <a:defRPr sz="800">
                <a:solidFill>
                  <a:srgbClr val="000000"/>
                </a:solidFill>
                <a:latin typeface="+mn-lt"/>
              </a:defRPr>
            </a:lvl1pPr>
          </a:lstStyle>
          <a:p>
            <a:fld id="{80775BF0-8C96-420D-B43E-C48B659B79B7}" type="slidenum">
              <a:rPr lang="de-DE" smtClean="0"/>
              <a:t>‹#›</a:t>
            </a:fld>
            <a:endParaRPr lang="de-DE"/>
          </a:p>
        </p:txBody>
      </p:sp>
      <p:pic>
        <p:nvPicPr>
          <p:cNvPr id="10" name="Bild 4">
            <a:extLst>
              <a:ext uri="{FF2B5EF4-FFF2-40B4-BE49-F238E27FC236}">
                <a16:creationId xmlns:a16="http://schemas.microsoft.com/office/drawing/2014/main" id="{7362D604-1916-A57F-1315-EC7658A378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49025" y="0"/>
            <a:ext cx="942975" cy="542925"/>
          </a:xfrm>
          <a:prstGeom prst="rect">
            <a:avLst/>
          </a:prstGeom>
        </p:spPr>
      </p:pic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8751DB0B-EC3C-851C-630C-B8B6F597F9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932737" y="6706800"/>
            <a:ext cx="3708401" cy="151200"/>
          </a:xfrm>
          <a:prstGeom prst="rect">
            <a:avLst/>
          </a:prstGeom>
        </p:spPr>
        <p:txBody>
          <a:bodyPr wrap="none" lIns="0" tIns="0" rIns="0" bIns="0" anchor="t" anchorCtr="0">
            <a:noAutofit/>
          </a:bodyPr>
          <a:lstStyle>
            <a:lvl1pPr algn="r">
              <a:defRPr lang="en-GB" sz="800">
                <a:latin typeface="+mn-lt"/>
              </a:defRPr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0226617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e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>
            <a:extLst>
              <a:ext uri="{FF2B5EF4-FFF2-40B4-BE49-F238E27FC236}">
                <a16:creationId xmlns:a16="http://schemas.microsoft.com/office/drawing/2014/main" id="{5175B383-099C-41CE-B5AA-384B4E10BD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53000" y="3157537"/>
            <a:ext cx="2286000" cy="542925"/>
          </a:xfrm>
          <a:prstGeom prst="rect">
            <a:avLst/>
          </a:prstGeom>
        </p:spPr>
      </p:pic>
      <p:pic>
        <p:nvPicPr>
          <p:cNvPr id="2" name="Bild 2">
            <a:extLst>
              <a:ext uri="{FF2B5EF4-FFF2-40B4-BE49-F238E27FC236}">
                <a16:creationId xmlns:a16="http://schemas.microsoft.com/office/drawing/2014/main" id="{58A9E8E6-CB0A-0E7D-A1DE-B62497CD34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53000" y="3157537"/>
            <a:ext cx="2286000" cy="54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145746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9F512-3682-908D-5AF5-F310F186E1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A131C2-D8AE-51F5-F226-144DA12453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BEA2B2-2033-F872-0114-82FF47C0F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8C07B-6030-499E-84B4-85DFDD706276}" type="datetimeFigureOut">
              <a:rPr lang="de-DE" smtClean="0"/>
              <a:t>01.04.2025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238C7D-F517-E9AA-13EF-3852E1CBE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33BC31-1379-BE82-B453-602379CE8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75BF0-8C96-420D-B43E-C48B659B79B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14019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CB348-8279-41F3-9980-A1172114C4E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59263" y="2508250"/>
            <a:ext cx="7381874" cy="554675"/>
          </a:xfrm>
          <a:prstGeom prst="rect">
            <a:avLst/>
          </a:prstGeom>
        </p:spPr>
        <p:txBody>
          <a:bodyPr wrap="square" anchor="ctr">
            <a:noAutofit/>
          </a:bodyPr>
          <a:lstStyle>
            <a:lvl1pPr algn="l">
              <a:lnSpc>
                <a:spcPct val="100000"/>
              </a:lnSpc>
              <a:defRPr sz="3200" kern="1200" cap="none" baseline="0">
                <a:latin typeface="+mj-lt"/>
              </a:defRPr>
            </a:lvl1pPr>
          </a:lstStyle>
          <a:p>
            <a:r>
              <a:rPr lang="en-GB" noProof="0" dirty="0"/>
              <a:t>Enter title – just one line</a:t>
            </a:r>
          </a:p>
        </p:txBody>
      </p:sp>
      <p:pic>
        <p:nvPicPr>
          <p:cNvPr id="4" name="Bild 3">
            <a:extLst>
              <a:ext uri="{FF2B5EF4-FFF2-40B4-BE49-F238E27FC236}">
                <a16:creationId xmlns:a16="http://schemas.microsoft.com/office/drawing/2014/main" id="{0C32FF60-6FE8-4461-972D-A358F17082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40000" y="2520000"/>
            <a:ext cx="2286000" cy="542925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AA584E0-8547-4EBA-93A4-9919707E8DB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59263" y="3600000"/>
            <a:ext cx="5533667" cy="26314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>
              <a:spcBef>
                <a:spcPts val="0"/>
              </a:spcBef>
              <a:defRPr sz="1800">
                <a:latin typeface="+mj-lt"/>
              </a:defRPr>
            </a:lvl1pPr>
          </a:lstStyle>
          <a:p>
            <a:pPr lvl="0"/>
            <a:r>
              <a:rPr lang="en-GB" noProof="0" dirty="0"/>
              <a:t>Enter subtitle if needed</a:t>
            </a:r>
          </a:p>
        </p:txBody>
      </p:sp>
    </p:spTree>
    <p:extLst>
      <p:ext uri="{BB962C8B-B14F-4D97-AF65-F5344CB8AC3E}">
        <p14:creationId xmlns:p14="http://schemas.microsoft.com/office/powerpoint/2010/main" val="279991838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1580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pos="2683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0367AA3-7B6B-EF88-E736-BCCD975939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07875" cy="6858000"/>
          </a:xfrm>
          <a:prstGeom prst="rect">
            <a:avLst/>
          </a:prstGeom>
        </p:spPr>
      </p:pic>
      <p:pic>
        <p:nvPicPr>
          <p:cNvPr id="8" name="Bild 3">
            <a:extLst>
              <a:ext uri="{FF2B5EF4-FFF2-40B4-BE49-F238E27FC236}">
                <a16:creationId xmlns:a16="http://schemas.microsoft.com/office/drawing/2014/main" id="{C2A41BA1-0EEB-DFD6-A64A-D2D44AF870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0000" y="2520000"/>
            <a:ext cx="2286000" cy="5429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51CB348-8279-41F3-9980-A1172114C4E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59263" y="2508250"/>
            <a:ext cx="7381874" cy="554675"/>
          </a:xfrm>
          <a:prstGeom prst="rect">
            <a:avLst/>
          </a:prstGeom>
        </p:spPr>
        <p:txBody>
          <a:bodyPr wrap="square" anchor="ctr">
            <a:noAutofit/>
          </a:bodyPr>
          <a:lstStyle>
            <a:lvl1pPr algn="l">
              <a:lnSpc>
                <a:spcPct val="100000"/>
              </a:lnSpc>
              <a:defRPr sz="3200" kern="120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noProof="0" dirty="0"/>
              <a:t>Enter title – just one line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AA584E0-8547-4EBA-93A4-9919707E8DB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59263" y="3600000"/>
            <a:ext cx="5533667" cy="26314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>
              <a:spcBef>
                <a:spcPts val="0"/>
              </a:spcBef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Enter subtitle if needed</a:t>
            </a:r>
          </a:p>
        </p:txBody>
      </p:sp>
    </p:spTree>
    <p:extLst>
      <p:ext uri="{BB962C8B-B14F-4D97-AF65-F5344CB8AC3E}">
        <p14:creationId xmlns:p14="http://schemas.microsoft.com/office/powerpoint/2010/main" val="217843351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1580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pos="2683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0367AA3-7B6B-EF88-E736-BCCD975939B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07875" cy="6858000"/>
          </a:xfrm>
          <a:prstGeom prst="rect">
            <a:avLst/>
          </a:prstGeom>
        </p:spPr>
      </p:pic>
      <p:pic>
        <p:nvPicPr>
          <p:cNvPr id="8" name="Bild 3">
            <a:extLst>
              <a:ext uri="{FF2B5EF4-FFF2-40B4-BE49-F238E27FC236}">
                <a16:creationId xmlns:a16="http://schemas.microsoft.com/office/drawing/2014/main" id="{C2A41BA1-0EEB-DFD6-A64A-D2D44AF870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0000" y="2520000"/>
            <a:ext cx="2286000" cy="5429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51CB348-8279-41F3-9980-A1172114C4E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59262" y="2508250"/>
            <a:ext cx="7381875" cy="554675"/>
          </a:xfrm>
          <a:prstGeom prst="rect">
            <a:avLst/>
          </a:prstGeom>
        </p:spPr>
        <p:txBody>
          <a:bodyPr wrap="square" anchor="ctr">
            <a:noAutofit/>
          </a:bodyPr>
          <a:lstStyle>
            <a:lvl1pPr algn="l">
              <a:lnSpc>
                <a:spcPct val="100000"/>
              </a:lnSpc>
              <a:defRPr sz="3200" kern="120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noProof="0" dirty="0"/>
              <a:t>Enter title – just one line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AA584E0-8547-4EBA-93A4-9919707E8DB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59263" y="3428999"/>
            <a:ext cx="5533667" cy="612000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Enter subtitle if needed</a:t>
            </a:r>
          </a:p>
        </p:txBody>
      </p:sp>
    </p:spTree>
    <p:extLst>
      <p:ext uri="{BB962C8B-B14F-4D97-AF65-F5344CB8AC3E}">
        <p14:creationId xmlns:p14="http://schemas.microsoft.com/office/powerpoint/2010/main" val="309666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158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3 dark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B57E568-4A82-5546-14C5-F4208727E41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noFill/>
        </p:spPr>
        <p:txBody>
          <a:bodyPr anchor="ctr" anchorCtr="1"/>
          <a:lstStyle>
            <a:lvl1pPr>
              <a:defRPr sz="1600"/>
            </a:lvl1pPr>
          </a:lstStyle>
          <a:p>
            <a:r>
              <a:rPr lang="en-GB" dirty="0"/>
              <a:t>Click to insert a dark picture </a:t>
            </a:r>
            <a:r>
              <a:rPr lang="en-GB" noProof="0" dirty="0"/>
              <a:t>then Send to Back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1CB348-8279-41F3-9980-A1172114C4E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59263" y="2508250"/>
            <a:ext cx="7381874" cy="554675"/>
          </a:xfrm>
          <a:prstGeom prst="rect">
            <a:avLst/>
          </a:prstGeom>
        </p:spPr>
        <p:txBody>
          <a:bodyPr wrap="square" anchor="ctr">
            <a:noAutofit/>
          </a:bodyPr>
          <a:lstStyle>
            <a:lvl1pPr algn="l">
              <a:lnSpc>
                <a:spcPct val="100000"/>
              </a:lnSpc>
              <a:defRPr sz="3200" kern="120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noProof="0" dirty="0"/>
              <a:t>Enter title – just one line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AA584E0-8547-4EBA-93A4-9919707E8DB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59263" y="3600000"/>
            <a:ext cx="5533667" cy="26314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>
              <a:spcBef>
                <a:spcPts val="0"/>
              </a:spcBef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Enter subtitle if needed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469550A-EF6E-7FE6-7865-9C2A63BB280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440000" y="2508250"/>
            <a:ext cx="2286000" cy="543600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anchor="ctr" anchorCtr="1"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73931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1580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pos="2683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4 br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B57E568-4A82-5546-14C5-F4208727E41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noFill/>
        </p:spPr>
        <p:txBody>
          <a:bodyPr anchor="ctr" anchorCtr="1"/>
          <a:lstStyle>
            <a:lvl1pPr>
              <a:defRPr sz="1600"/>
            </a:lvl1pPr>
          </a:lstStyle>
          <a:p>
            <a:r>
              <a:rPr lang="en-GB" dirty="0"/>
              <a:t>Click to insert a bright picture</a:t>
            </a:r>
            <a:r>
              <a:rPr lang="en-GB" noProof="0" dirty="0"/>
              <a:t> then Send to Back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1CB348-8279-41F3-9980-A1172114C4E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59263" y="2508250"/>
            <a:ext cx="7381874" cy="554675"/>
          </a:xfrm>
          <a:prstGeom prst="rect">
            <a:avLst/>
          </a:prstGeom>
        </p:spPr>
        <p:txBody>
          <a:bodyPr wrap="square" anchor="ctr">
            <a:noAutofit/>
          </a:bodyPr>
          <a:lstStyle>
            <a:lvl1pPr algn="l">
              <a:lnSpc>
                <a:spcPct val="100000"/>
              </a:lnSpc>
              <a:defRPr sz="3200" kern="120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noProof="0" dirty="0"/>
              <a:t>Enter title – just one line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AA584E0-8547-4EBA-93A4-9919707E8DB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59263" y="3600000"/>
            <a:ext cx="5533667" cy="26314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>
              <a:spcBef>
                <a:spcPts val="0"/>
              </a:spcBef>
              <a:defRPr sz="1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Enter subtitle if needed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469550A-EF6E-7FE6-7865-9C2A63BB280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440000" y="2508250"/>
            <a:ext cx="2286000" cy="543600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anchor="ctr" anchorCtr="1"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56606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1580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pos="2683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_1">
    <p:bg>
      <p:bgPr>
        <a:solidFill>
          <a:srgbClr val="5F5F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18F717A-AEE1-448D-8297-B65D1013C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2000" y="3025800"/>
            <a:ext cx="6588000" cy="806400"/>
          </a:xfrm>
          <a:prstGeom prst="rect">
            <a:avLst/>
          </a:prstGeom>
        </p:spPr>
        <p:txBody>
          <a:bodyPr wrap="square" lIns="0" rIns="0" anchor="ctr" anchorCtr="1">
            <a:noAutofit/>
          </a:bodyPr>
          <a:lstStyle>
            <a:lvl1pPr algn="ctr">
              <a:lnSpc>
                <a:spcPct val="100000"/>
              </a:lnSpc>
              <a:defRPr sz="2800" cap="none" baseline="0">
                <a:solidFill>
                  <a:schemeClr val="bg1">
                    <a:lumMod val="95000"/>
                  </a:schemeClr>
                </a:solidFill>
                <a:latin typeface="+mj-lt"/>
              </a:defRPr>
            </a:lvl1pPr>
          </a:lstStyle>
          <a:p>
            <a:endParaRPr lang="en-GB" noProof="0" dirty="0"/>
          </a:p>
        </p:txBody>
      </p:sp>
      <p:pic>
        <p:nvPicPr>
          <p:cNvPr id="19" name="Bild 4">
            <a:extLst>
              <a:ext uri="{FF2B5EF4-FFF2-40B4-BE49-F238E27FC236}">
                <a16:creationId xmlns:a16="http://schemas.microsoft.com/office/drawing/2014/main" id="{8EE0B402-1E54-6DCB-8ED0-4096D66264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49025" y="0"/>
            <a:ext cx="942975" cy="542925"/>
          </a:xfrm>
          <a:prstGeom prst="rect">
            <a:avLst/>
          </a:prstGeom>
        </p:spPr>
      </p:pic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57459769-A183-AF8B-EA37-AFF7AD17FA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70862" y="6706800"/>
            <a:ext cx="1296000" cy="151200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262A4F13-0AA1-423E-A746-9DF5222EE97F}" type="datetime4">
              <a:rPr lang="en-GB" smtClean="0"/>
              <a:t>01 April 2025</a:t>
            </a:fld>
            <a:endParaRPr lang="en-GB" dirty="0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57B17AD7-F497-6782-39AA-A748C3F813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50863" y="6706800"/>
            <a:ext cx="505703" cy="151200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Slide </a:t>
            </a:r>
            <a:fld id="{76334558-CCCF-4D1D-AE70-66F3BBA5134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A889F339-7B4E-56ED-5186-FAFD905C1D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932737" y="6706800"/>
            <a:ext cx="3708401" cy="151200"/>
          </a:xfrm>
          <a:prstGeom prst="rect">
            <a:avLst/>
          </a:prstGeom>
        </p:spPr>
        <p:txBody>
          <a:bodyPr wrap="none" lIns="0" tIns="0" rIns="0" bIns="0" anchor="t" anchorCtr="0">
            <a:noAutofit/>
          </a:bodyPr>
          <a:lstStyle>
            <a:lvl1pPr algn="r">
              <a:defRPr lang="en-GB" sz="8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82715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_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2D800852-D3FA-FED0-EF82-EAA4691E3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2000" y="3025800"/>
            <a:ext cx="6588000" cy="806400"/>
          </a:xfrm>
          <a:prstGeom prst="rect">
            <a:avLst/>
          </a:prstGeom>
        </p:spPr>
        <p:txBody>
          <a:bodyPr wrap="square" lIns="0" rIns="0" anchor="ctr" anchorCtr="1">
            <a:noAutofit/>
          </a:bodyPr>
          <a:lstStyle>
            <a:lvl1pPr algn="ctr">
              <a:lnSpc>
                <a:spcPct val="100000"/>
              </a:lnSpc>
              <a:defRPr sz="2800" cap="none" baseline="0">
                <a:solidFill>
                  <a:schemeClr val="bg1">
                    <a:lumMod val="95000"/>
                  </a:schemeClr>
                </a:solidFill>
                <a:latin typeface="+mj-lt"/>
              </a:defRPr>
            </a:lvl1pPr>
          </a:lstStyle>
          <a:p>
            <a:endParaRPr lang="en-GB" noProof="0" dirty="0"/>
          </a:p>
        </p:txBody>
      </p:sp>
      <p:pic>
        <p:nvPicPr>
          <p:cNvPr id="16" name="Bild 4">
            <a:extLst>
              <a:ext uri="{FF2B5EF4-FFF2-40B4-BE49-F238E27FC236}">
                <a16:creationId xmlns:a16="http://schemas.microsoft.com/office/drawing/2014/main" id="{A40DFF0D-377B-4467-DFF5-4E5F7A5C0F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49025" y="0"/>
            <a:ext cx="942975" cy="542925"/>
          </a:xfrm>
          <a:prstGeom prst="rect">
            <a:avLst/>
          </a:prstGeom>
        </p:spPr>
      </p:pic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52FD03B2-43C0-5AB0-BD8B-1EAA4C6C51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70862" y="6706800"/>
            <a:ext cx="1296000" cy="151200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8951228B-BF36-4D47-9B3D-108B32A72A11}" type="datetime4">
              <a:rPr lang="en-GB" smtClean="0"/>
              <a:t>01 April 2025</a:t>
            </a:fld>
            <a:endParaRPr lang="en-GB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632321A1-EC1E-E97A-1003-F9C35ADEAC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50863" y="6706800"/>
            <a:ext cx="505703" cy="151200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Slide </a:t>
            </a:r>
            <a:fld id="{76334558-CCCF-4D1D-AE70-66F3BBA5134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BD7B52A4-BD3D-DD89-17C7-22936C3066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932737" y="6706800"/>
            <a:ext cx="3708401" cy="151200"/>
          </a:xfrm>
          <a:prstGeom prst="rect">
            <a:avLst/>
          </a:prstGeom>
        </p:spPr>
        <p:txBody>
          <a:bodyPr wrap="none" lIns="0" tIns="0" rIns="0" bIns="0" anchor="t" anchorCtr="0">
            <a:noAutofit/>
          </a:bodyPr>
          <a:lstStyle>
            <a:lvl1pPr algn="r">
              <a:defRPr lang="en-GB" sz="8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288797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3">
    <p:bg>
      <p:bgPr>
        <a:solidFill>
          <a:srgbClr val="ECEC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2C61D76B-AFCA-31F5-7A8D-2FFFE2710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2000" y="3025800"/>
            <a:ext cx="6588000" cy="806400"/>
          </a:xfrm>
          <a:prstGeom prst="rect">
            <a:avLst/>
          </a:prstGeom>
        </p:spPr>
        <p:txBody>
          <a:bodyPr wrap="square" lIns="0" rIns="0" anchor="ctr" anchorCtr="1">
            <a:noAutofit/>
          </a:bodyPr>
          <a:lstStyle>
            <a:lvl1pPr algn="ctr">
              <a:lnSpc>
                <a:spcPct val="100000"/>
              </a:lnSpc>
              <a:defRPr sz="280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endParaRPr lang="en-GB" noProof="0" dirty="0"/>
          </a:p>
        </p:txBody>
      </p:sp>
      <p:pic>
        <p:nvPicPr>
          <p:cNvPr id="13" name="Bild 4">
            <a:extLst>
              <a:ext uri="{FF2B5EF4-FFF2-40B4-BE49-F238E27FC236}">
                <a16:creationId xmlns:a16="http://schemas.microsoft.com/office/drawing/2014/main" id="{29C2D554-07B6-FB09-258E-320C48F3CE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49025" y="0"/>
            <a:ext cx="942975" cy="542925"/>
          </a:xfrm>
          <a:prstGeom prst="rect">
            <a:avLst/>
          </a:prstGeom>
        </p:spPr>
      </p:pic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FB68739F-134A-D1C2-4D47-27B6E48044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70862" y="6706800"/>
            <a:ext cx="1296000" cy="151200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lvl1pPr algn="l">
              <a:defRPr sz="800">
                <a:solidFill>
                  <a:srgbClr val="000000"/>
                </a:solidFill>
                <a:latin typeface="+mn-lt"/>
              </a:defRPr>
            </a:lvl1pPr>
          </a:lstStyle>
          <a:p>
            <a:fld id="{353DEBD4-6055-4059-A872-B71182D0CB4B}" type="datetime4">
              <a:rPr lang="en-GB" smtClean="0"/>
              <a:t>01 April 2025</a:t>
            </a:fld>
            <a:endParaRPr lang="en-GB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010924C3-7195-AD38-6606-7A473679DC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50863" y="6706800"/>
            <a:ext cx="505703" cy="151200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lvl1pPr algn="l">
              <a:defRPr sz="800">
                <a:solidFill>
                  <a:srgbClr val="000000"/>
                </a:solidFill>
                <a:latin typeface="+mn-lt"/>
              </a:defRPr>
            </a:lvl1pPr>
          </a:lstStyle>
          <a:p>
            <a:r>
              <a:rPr lang="en-GB" dirty="0"/>
              <a:t>Slide </a:t>
            </a:r>
            <a:fld id="{76334558-CCCF-4D1D-AE70-66F3BBA5134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A49F1F80-C891-9AD0-6AC3-B8BA661014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932737" y="6706800"/>
            <a:ext cx="3708401" cy="151200"/>
          </a:xfrm>
          <a:prstGeom prst="rect">
            <a:avLst/>
          </a:prstGeom>
        </p:spPr>
        <p:txBody>
          <a:bodyPr wrap="none" lIns="0" tIns="0" rIns="0" bIns="0" anchor="t" anchorCtr="0">
            <a:noAutofit/>
          </a:bodyPr>
          <a:lstStyle>
            <a:lvl1pPr algn="r">
              <a:defRPr lang="en-GB" sz="800">
                <a:latin typeface="+mn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63135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_4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2D800852-D3FA-FED0-EF82-EAA4691E3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2000" y="3025800"/>
            <a:ext cx="6588000" cy="806400"/>
          </a:xfrm>
          <a:prstGeom prst="rect">
            <a:avLst/>
          </a:prstGeom>
        </p:spPr>
        <p:txBody>
          <a:bodyPr wrap="square" lIns="0" rIns="0" anchor="ctr" anchorCtr="1">
            <a:noAutofit/>
          </a:bodyPr>
          <a:lstStyle>
            <a:lvl1pPr algn="ctr">
              <a:lnSpc>
                <a:spcPct val="100000"/>
              </a:lnSpc>
              <a:defRPr sz="2800" cap="none" baseline="0">
                <a:solidFill>
                  <a:schemeClr val="bg1">
                    <a:lumMod val="95000"/>
                  </a:schemeClr>
                </a:solidFill>
                <a:latin typeface="+mj-lt"/>
              </a:defRPr>
            </a:lvl1pPr>
          </a:lstStyle>
          <a:p>
            <a:endParaRPr lang="en-GB" noProof="0" dirty="0"/>
          </a:p>
        </p:txBody>
      </p:sp>
      <p:pic>
        <p:nvPicPr>
          <p:cNvPr id="16" name="Bild 4">
            <a:extLst>
              <a:ext uri="{FF2B5EF4-FFF2-40B4-BE49-F238E27FC236}">
                <a16:creationId xmlns:a16="http://schemas.microsoft.com/office/drawing/2014/main" id="{A40DFF0D-377B-4467-DFF5-4E5F7A5C0F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49025" y="0"/>
            <a:ext cx="942975" cy="542925"/>
          </a:xfrm>
          <a:prstGeom prst="rect">
            <a:avLst/>
          </a:prstGeom>
        </p:spPr>
      </p:pic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52FD03B2-43C0-5AB0-BD8B-1EAA4C6C51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70862" y="6706800"/>
            <a:ext cx="1296000" cy="151200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8951228B-BF36-4D47-9B3D-108B32A72A11}" type="datetime4">
              <a:rPr lang="en-GB" smtClean="0"/>
              <a:t>01 April 2025</a:t>
            </a:fld>
            <a:endParaRPr lang="en-GB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632321A1-EC1E-E97A-1003-F9C35ADEAC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50863" y="6706800"/>
            <a:ext cx="505703" cy="151200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Slide </a:t>
            </a:r>
            <a:fld id="{76334558-CCCF-4D1D-AE70-66F3BBA5134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BD7B52A4-BD3D-DD89-17C7-22936C3066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932737" y="6706800"/>
            <a:ext cx="3708401" cy="151200"/>
          </a:xfrm>
          <a:prstGeom prst="rect">
            <a:avLst/>
          </a:prstGeom>
        </p:spPr>
        <p:txBody>
          <a:bodyPr wrap="none" lIns="0" tIns="0" rIns="0" bIns="0" anchor="t" anchorCtr="0">
            <a:noAutofit/>
          </a:bodyPr>
          <a:lstStyle>
            <a:lvl1pPr algn="r">
              <a:defRPr lang="en-GB" sz="8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2288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, conclusions, highlights">
    <p:bg>
      <p:bgPr>
        <a:solidFill>
          <a:srgbClr val="485A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2D800852-D3FA-FED0-EF82-EAA4691E37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1700213"/>
            <a:ext cx="11090274" cy="4621212"/>
          </a:xfrm>
          <a:prstGeom prst="rect">
            <a:avLst/>
          </a:prstGeom>
        </p:spPr>
        <p:txBody>
          <a:bodyPr wrap="square" lIns="0" rIns="0" anchor="t" anchorCtr="0">
            <a:noAutofit/>
          </a:bodyPr>
          <a:lstStyle>
            <a:lvl1pPr algn="l">
              <a:lnSpc>
                <a:spcPct val="100000"/>
              </a:lnSpc>
              <a:defRPr sz="6000" cap="none" baseline="0">
                <a:solidFill>
                  <a:schemeClr val="bg1">
                    <a:lumMod val="95000"/>
                  </a:schemeClr>
                </a:solidFill>
                <a:latin typeface="SKF Sans Office Light" pitchFamily="2" charset="0"/>
              </a:defRPr>
            </a:lvl1pPr>
          </a:lstStyle>
          <a:p>
            <a:r>
              <a:rPr lang="en-GB" noProof="0" dirty="0"/>
              <a:t>Click to edit Master text styles. This template is made for quotes, conclusions and highlights. Never bullets.</a:t>
            </a:r>
          </a:p>
        </p:txBody>
      </p:sp>
      <p:pic>
        <p:nvPicPr>
          <p:cNvPr id="16" name="Bild 4">
            <a:extLst>
              <a:ext uri="{FF2B5EF4-FFF2-40B4-BE49-F238E27FC236}">
                <a16:creationId xmlns:a16="http://schemas.microsoft.com/office/drawing/2014/main" id="{A40DFF0D-377B-4467-DFF5-4E5F7A5C0F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49025" y="0"/>
            <a:ext cx="942975" cy="542925"/>
          </a:xfrm>
          <a:prstGeom prst="rect">
            <a:avLst/>
          </a:prstGeom>
        </p:spPr>
      </p:pic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88E7C2D-20A0-6613-A5C6-EA25A3E4BD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70862" y="6706800"/>
            <a:ext cx="1296000" cy="151200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7C84BA21-75C5-4462-AFF8-47F9AA495990}" type="datetime4">
              <a:rPr lang="en-GB" smtClean="0"/>
              <a:t>01 April 2025</a:t>
            </a:fld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345276-2DB3-C5B7-58A6-3B6BB55C95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50863" y="6706800"/>
            <a:ext cx="505703" cy="151200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Slide </a:t>
            </a:r>
            <a:fld id="{76334558-CCCF-4D1D-AE70-66F3BBA5134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01CD01C-2E42-F451-9F24-DA8C230221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932737" y="6706800"/>
            <a:ext cx="3708401" cy="151200"/>
          </a:xfrm>
          <a:prstGeom prst="rect">
            <a:avLst/>
          </a:prstGeom>
        </p:spPr>
        <p:txBody>
          <a:bodyPr wrap="none" lIns="0" tIns="0" rIns="0" bIns="0" anchor="t" anchorCtr="0">
            <a:noAutofit/>
          </a:bodyPr>
          <a:lstStyle>
            <a:lvl1pPr algn="r">
              <a:defRPr lang="en-GB" sz="8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374541"/>
      </p:ext>
    </p:extLst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63556354-608B-4787-8DE7-B1332BE0787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1800"/>
            </a:lvl1pPr>
          </a:lstStyle>
          <a:p>
            <a:r>
              <a:rPr lang="en-GB" noProof="0" dirty="0"/>
              <a:t>Click Icon to add picture  then Send to Back</a:t>
            </a: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E06C42DF-BE4A-72F7-5D43-04AB5AAE92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70862" y="6706800"/>
            <a:ext cx="1296000" cy="151200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lvl1pPr algn="l">
              <a:defRPr sz="800">
                <a:solidFill>
                  <a:srgbClr val="000000"/>
                </a:solidFill>
                <a:latin typeface="+mn-lt"/>
              </a:defRPr>
            </a:lvl1pPr>
          </a:lstStyle>
          <a:p>
            <a:fld id="{BD908D9F-CFFA-4459-967E-8651E1339C04}" type="datetime4">
              <a:rPr lang="en-GB" smtClean="0"/>
              <a:t>01 April 2025</a:t>
            </a:fld>
            <a:endParaRPr lang="en-GB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EB3F6A88-4678-CB3C-4B0A-D7EA5380BA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50863" y="6706800"/>
            <a:ext cx="505703" cy="151200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lvl1pPr algn="l">
              <a:defRPr sz="800">
                <a:solidFill>
                  <a:srgbClr val="000000"/>
                </a:solidFill>
                <a:latin typeface="+mn-lt"/>
              </a:defRPr>
            </a:lvl1pPr>
          </a:lstStyle>
          <a:p>
            <a:r>
              <a:rPr lang="en-GB" dirty="0"/>
              <a:t>Slide </a:t>
            </a:r>
            <a:fld id="{76334558-CCCF-4D1D-AE70-66F3BBA5134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4035240F-C878-77AD-FF04-EB554E9432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932737" y="6706800"/>
            <a:ext cx="3708401" cy="151200"/>
          </a:xfrm>
          <a:prstGeom prst="rect">
            <a:avLst/>
          </a:prstGeom>
        </p:spPr>
        <p:txBody>
          <a:bodyPr wrap="none" lIns="0" tIns="0" rIns="0" bIns="0" anchor="t" anchorCtr="0">
            <a:noAutofit/>
          </a:bodyPr>
          <a:lstStyle>
            <a:lvl1pPr algn="r">
              <a:defRPr lang="en-GB" sz="800"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C6DFBAB-E6E4-14C2-3BB9-C5B8AA72A16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1256000" y="0"/>
            <a:ext cx="943200" cy="5040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788" t="-3312" r="-788" b="-3312"/>
            </a:stretch>
          </a:blipFill>
        </p:spPr>
        <p:txBody>
          <a:bodyPr/>
          <a:lstStyle>
            <a:lvl1pPr>
              <a:defRPr sz="800"/>
            </a:lvl1pPr>
          </a:lstStyle>
          <a:p>
            <a:pPr marL="0" marR="0" lvl="0" indent="0" algn="l" defTabSz="914423" rtl="0" eaLnBrk="1" fontAlgn="auto" latinLnBrk="0" hangingPunct="1">
              <a:lnSpc>
                <a:spcPct val="95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  </a:t>
            </a:r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486497AE-FA4F-9F62-48B4-07FBF0F3C7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695508"/>
            <a:ext cx="3697287" cy="627452"/>
          </a:xfrm>
          <a:solidFill>
            <a:srgbClr val="000000">
              <a:alpha val="60000"/>
            </a:srgbClr>
          </a:solidFill>
        </p:spPr>
        <p:txBody>
          <a:bodyPr wrap="square" lIns="108000" tIns="108000" rIns="108000" bIns="108000" anchor="b" anchorCtr="0">
            <a:spAutoFit/>
          </a:bodyPr>
          <a:lstStyle>
            <a:lvl1pPr>
              <a:lnSpc>
                <a:spcPct val="95000"/>
              </a:lnSpc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/>
              <a:t>Remove this textbox if </a:t>
            </a:r>
            <a:br>
              <a:rPr lang="en-GB" dirty="0"/>
            </a:br>
            <a:r>
              <a:rPr lang="en-GB" dirty="0"/>
              <a:t>no caption needed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435960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dia Placeholder 6">
            <a:extLst>
              <a:ext uri="{FF2B5EF4-FFF2-40B4-BE49-F238E27FC236}">
                <a16:creationId xmlns:a16="http://schemas.microsoft.com/office/drawing/2014/main" id="{F14263ED-BA8A-7779-3226-3D410C51786A}"/>
              </a:ext>
            </a:extLst>
          </p:cNvPr>
          <p:cNvSpPr>
            <a:spLocks noGrp="1"/>
          </p:cNvSpPr>
          <p:nvPr>
            <p:ph type="media" sz="quarter" idx="13" hasCustomPrompt="1"/>
          </p:nvPr>
        </p:nvSpPr>
        <p:spPr>
          <a:xfrm>
            <a:off x="0" y="0"/>
            <a:ext cx="12192000" cy="6858000"/>
          </a:xfrm>
        </p:spPr>
        <p:txBody>
          <a:bodyPr anchor="ctr" anchorCtr="1"/>
          <a:lstStyle>
            <a:lvl1pPr algn="ctr">
              <a:defRPr sz="1800"/>
            </a:lvl1pPr>
          </a:lstStyle>
          <a:p>
            <a:r>
              <a:rPr lang="en-GB" noProof="0" dirty="0"/>
              <a:t>Click Icon to insert Media then Send to Back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A9DE44-4214-C007-EDEC-94E11704EA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F86B39-1072-6170-1A87-1B8503FC634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7E986BB9-B6BA-4574-ACC6-865DA48EA3B0}" type="datetime4">
              <a:rPr lang="en-GB" noProof="0" smtClean="0"/>
              <a:t>01 April 2025</a:t>
            </a:fld>
            <a:endParaRPr lang="en-GB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8CEA7D-5F78-BFF6-1395-BCB6F2754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noProof="0"/>
              <a:t>Slide </a:t>
            </a:r>
            <a:fld id="{76334558-CCCF-4D1D-AE70-66F3BBA51340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972636A3-7A3C-8352-642D-A15CC33EB7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1256000" y="0"/>
            <a:ext cx="943200" cy="5040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788" t="-3312" r="-788" b="-3312"/>
            </a:stretch>
          </a:blipFill>
        </p:spPr>
        <p:txBody>
          <a:bodyPr/>
          <a:lstStyle>
            <a:lvl1pPr>
              <a:defRPr sz="800"/>
            </a:lvl1pPr>
          </a:lstStyle>
          <a:p>
            <a:pPr marL="0" marR="0" lvl="0" indent="0" algn="l" defTabSz="914423" rtl="0" eaLnBrk="1" fontAlgn="auto" latinLnBrk="0" hangingPunct="1">
              <a:lnSpc>
                <a:spcPct val="95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247857290"/>
      </p:ext>
    </p:extLst>
  </p:cSld>
  <p:clrMapOvr>
    <a:masterClrMapping/>
  </p:clrMapOvr>
  <p:transition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60F0F4E-3794-41C1-980B-E757B2EA76F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835526" y="0"/>
            <a:ext cx="7356474" cy="6858000"/>
          </a:xfrm>
          <a:prstGeom prst="rect">
            <a:avLst/>
          </a:prstGeom>
        </p:spPr>
        <p:txBody>
          <a:bodyPr anchor="ctr" anchorCtr="1">
            <a:noAutofit/>
          </a:bodyPr>
          <a:lstStyle>
            <a:lvl1pPr marL="0" marR="0" indent="0" algn="ctr" defTabSz="91442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0" marR="0" lvl="0" indent="0" algn="l" defTabSz="91442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 dirty="0"/>
              <a:t>Click Icon to add picture then Send to Back</a:t>
            </a: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61903B30-0C6B-C802-62F6-B1D282B53E2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50863" y="1700213"/>
            <a:ext cx="3708399" cy="4621212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F4DE1DB-8EC2-E393-288D-94F43DE529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0671" y="6706800"/>
            <a:ext cx="842839" cy="151200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lvl1pPr algn="l">
              <a:defRPr sz="800">
                <a:solidFill>
                  <a:srgbClr val="000000"/>
                </a:solidFill>
                <a:latin typeface="+mn-lt"/>
              </a:defRPr>
            </a:lvl1pPr>
          </a:lstStyle>
          <a:p>
            <a:fld id="{90137AE8-4CEB-451B-8D8C-A0850C9753B6}" type="datetime4">
              <a:rPr lang="en-GB" smtClean="0"/>
              <a:t>01 April 2025</a:t>
            </a:fld>
            <a:endParaRPr lang="en-GB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D9114E8-3D6B-D284-D2C3-986E7DD6E0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0671" y="6706800"/>
            <a:ext cx="505703" cy="151200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lvl1pPr algn="l">
              <a:defRPr sz="800">
                <a:solidFill>
                  <a:srgbClr val="000000"/>
                </a:solidFill>
                <a:latin typeface="+mn-lt"/>
              </a:defRPr>
            </a:lvl1pPr>
          </a:lstStyle>
          <a:p>
            <a:r>
              <a:rPr lang="en-GB"/>
              <a:t>Slide </a:t>
            </a:r>
            <a:fld id="{76334558-CCCF-4D1D-AE70-66F3BBA5134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25C2C506-111A-E9DA-14AA-DC23A76DE1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932737" y="6706800"/>
            <a:ext cx="3708401" cy="151200"/>
          </a:xfrm>
          <a:prstGeom prst="rect">
            <a:avLst/>
          </a:prstGeom>
        </p:spPr>
        <p:txBody>
          <a:bodyPr wrap="none" lIns="0" tIns="0" rIns="0" bIns="0" anchor="t" anchorCtr="0">
            <a:noAutofit/>
          </a:bodyPr>
          <a:lstStyle>
            <a:lvl1pPr algn="r">
              <a:defRPr lang="en-GB" sz="800"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A123B17D-B49E-A72E-EA28-9893A8736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5" y="540000"/>
            <a:ext cx="3708398" cy="774000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BA91FE6A-CDA6-4150-5850-4151FA81011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1256000" y="0"/>
            <a:ext cx="943200" cy="5040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788" t="-3312" r="-788" b="-3312"/>
            </a:stretch>
          </a:blipFill>
        </p:spPr>
        <p:txBody>
          <a:bodyPr/>
          <a:lstStyle>
            <a:lvl1pPr>
              <a:defRPr sz="800"/>
            </a:lvl1pPr>
          </a:lstStyle>
          <a:p>
            <a:pPr marL="0" marR="0" lvl="0" indent="0" algn="l" defTabSz="914423" rtl="0" eaLnBrk="1" fontAlgn="auto" latinLnBrk="0" hangingPunct="1">
              <a:lnSpc>
                <a:spcPct val="95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65362470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pos="2683">
          <p15:clr>
            <a:srgbClr val="FBAE40"/>
          </p15:clr>
        </p15:guide>
        <p15:guide id="2" pos="3046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_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18F717A-AEE1-448D-8297-B65D1013C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2000" y="3025800"/>
            <a:ext cx="6588000" cy="806400"/>
          </a:xfrm>
          <a:prstGeom prst="rect">
            <a:avLst/>
          </a:prstGeom>
        </p:spPr>
        <p:txBody>
          <a:bodyPr wrap="none" lIns="0" rIns="0" anchor="t" anchorCtr="0">
            <a:noAutofit/>
          </a:bodyPr>
          <a:lstStyle>
            <a:lvl1pPr algn="ctr">
              <a:lnSpc>
                <a:spcPct val="100000"/>
              </a:lnSpc>
              <a:defRPr sz="2800" cap="none" baseline="0">
                <a:solidFill>
                  <a:schemeClr val="bg1">
                    <a:lumMod val="95000"/>
                  </a:schemeClr>
                </a:solidFill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pic>
        <p:nvPicPr>
          <p:cNvPr id="19" name="Bild 4">
            <a:extLst>
              <a:ext uri="{FF2B5EF4-FFF2-40B4-BE49-F238E27FC236}">
                <a16:creationId xmlns:a16="http://schemas.microsoft.com/office/drawing/2014/main" id="{8EE0B402-1E54-6DCB-8ED0-4096D66264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49025" y="0"/>
            <a:ext cx="942975" cy="542925"/>
          </a:xfrm>
          <a:prstGeom prst="rect">
            <a:avLst/>
          </a:prstGeom>
        </p:spPr>
      </p:pic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57459769-A183-AF8B-EA37-AFF7AD17FA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70862" y="6706800"/>
            <a:ext cx="1296000" cy="151200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4AD8C07B-6030-499E-84B4-85DFDD706276}" type="datetimeFigureOut">
              <a:rPr lang="de-DE" smtClean="0"/>
              <a:t>01.04.2025</a:t>
            </a:fld>
            <a:endParaRPr lang="de-DE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57B17AD7-F497-6782-39AA-A748C3F813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50863" y="6706800"/>
            <a:ext cx="505703" cy="151200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80775BF0-8C96-420D-B43E-C48B659B79B7}" type="slidenum">
              <a:rPr lang="de-DE" smtClean="0"/>
              <a:t>‹#›</a:t>
            </a:fld>
            <a:endParaRPr lang="de-DE"/>
          </a:p>
        </p:txBody>
      </p: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A889F339-7B4E-56ED-5186-FAFD905C1D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932737" y="6706800"/>
            <a:ext cx="3708401" cy="151200"/>
          </a:xfrm>
          <a:prstGeom prst="rect">
            <a:avLst/>
          </a:prstGeom>
        </p:spPr>
        <p:txBody>
          <a:bodyPr wrap="none" lIns="0" tIns="0" rIns="0" bIns="0" anchor="t" anchorCtr="0">
            <a:noAutofit/>
          </a:bodyPr>
          <a:lstStyle>
            <a:lvl1pPr algn="r">
              <a:defRPr lang="en-GB" sz="800">
                <a:solidFill>
                  <a:schemeClr val="bg1"/>
                </a:solidFill>
                <a:latin typeface="+mn-lt"/>
              </a:defRPr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0296649"/>
      </p:ext>
    </p:extLst>
  </p:cSld>
  <p:clrMapOvr>
    <a:masterClrMapping/>
  </p:clrMapOvr>
  <p:transition spd="slow">
    <p:push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5">
            <a:extLst>
              <a:ext uri="{FF2B5EF4-FFF2-40B4-BE49-F238E27FC236}">
                <a16:creationId xmlns:a16="http://schemas.microsoft.com/office/drawing/2014/main" id="{D20B9CFA-023D-5E50-CFF6-4EA14029019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835526" y="3448800"/>
            <a:ext cx="7356474" cy="3409200"/>
          </a:xfrm>
          <a:prstGeom prst="rect">
            <a:avLst/>
          </a:prstGeom>
        </p:spPr>
        <p:txBody>
          <a:bodyPr anchor="ctr" anchorCtr="1">
            <a:noAutofit/>
          </a:bodyPr>
          <a:lstStyle>
            <a:lvl1pPr marL="0" marR="0" indent="0" algn="ctr" defTabSz="91442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0" marR="0" lvl="0" indent="0" algn="l" defTabSz="91442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 dirty="0"/>
              <a:t>Click Icon to add picture then Send to Back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60F0F4E-3794-41C1-980B-E757B2EA76F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835526" y="0"/>
            <a:ext cx="7356474" cy="3409200"/>
          </a:xfrm>
          <a:prstGeom prst="rect">
            <a:avLst/>
          </a:prstGeom>
        </p:spPr>
        <p:txBody>
          <a:bodyPr anchor="ctr" anchorCtr="1">
            <a:noAutofit/>
          </a:bodyPr>
          <a:lstStyle>
            <a:lvl1pPr marL="0" marR="0" indent="0" algn="ctr" defTabSz="91442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0" marR="0" lvl="0" indent="0" algn="l" defTabSz="91442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 dirty="0"/>
              <a:t>Click Icon to add picture then Send to Back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F4DE1DB-8EC2-E393-288D-94F43DE529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0671" y="6706800"/>
            <a:ext cx="842839" cy="151200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lvl1pPr algn="l">
              <a:defRPr sz="800">
                <a:solidFill>
                  <a:srgbClr val="000000"/>
                </a:solidFill>
                <a:latin typeface="+mn-lt"/>
              </a:defRPr>
            </a:lvl1pPr>
          </a:lstStyle>
          <a:p>
            <a:fld id="{EFEF2ED6-F103-4C26-9082-7B54EC86D45D}" type="datetime4">
              <a:rPr lang="en-GB" noProof="0" smtClean="0"/>
              <a:t>01 April 2025</a:t>
            </a:fld>
            <a:endParaRPr lang="en-GB" noProof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D9114E8-3D6B-D284-D2C3-986E7DD6E0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0671" y="6706800"/>
            <a:ext cx="505703" cy="151200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lvl1pPr algn="l">
              <a:defRPr sz="800">
                <a:solidFill>
                  <a:srgbClr val="000000"/>
                </a:solidFill>
                <a:latin typeface="+mn-lt"/>
              </a:defRPr>
            </a:lvl1pPr>
          </a:lstStyle>
          <a:p>
            <a:r>
              <a:rPr lang="en-GB" noProof="0"/>
              <a:t>Slide </a:t>
            </a:r>
            <a:fld id="{76334558-CCCF-4D1D-AE70-66F3BBA51340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25C2C506-111A-E9DA-14AA-DC23A76DE1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932737" y="6706800"/>
            <a:ext cx="3708401" cy="151200"/>
          </a:xfrm>
          <a:prstGeom prst="rect">
            <a:avLst/>
          </a:prstGeom>
        </p:spPr>
        <p:txBody>
          <a:bodyPr wrap="none" lIns="0" tIns="0" rIns="0" bIns="0" anchor="t" anchorCtr="0">
            <a:noAutofit/>
          </a:bodyPr>
          <a:lstStyle>
            <a:lvl1pPr algn="r">
              <a:defRPr lang="en-GB" sz="800">
                <a:latin typeface="+mn-lt"/>
              </a:defRPr>
            </a:lvl1pPr>
          </a:lstStyle>
          <a:p>
            <a:endParaRPr lang="en-GB" noProof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A123B17D-B49E-A72E-EA28-9893A8736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540000"/>
            <a:ext cx="3708397" cy="774000"/>
          </a:xfrm>
        </p:spPr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619ED1-F65E-3A02-E955-DC51AA1514B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50863" y="1700213"/>
            <a:ext cx="3708399" cy="4617787"/>
          </a:xfr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5FB1D81F-CE7A-4521-4366-21B20BAB724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1256000" y="0"/>
            <a:ext cx="943200" cy="5040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788" t="-3312" r="-788" b="-3312"/>
            </a:stretch>
          </a:blipFill>
        </p:spPr>
        <p:txBody>
          <a:bodyPr/>
          <a:lstStyle>
            <a:lvl1pPr>
              <a:defRPr sz="800"/>
            </a:lvl1pPr>
          </a:lstStyle>
          <a:p>
            <a:pPr marL="0" marR="0" lvl="0" indent="0" algn="l" defTabSz="914423" rtl="0" eaLnBrk="1" fontAlgn="auto" latinLnBrk="0" hangingPunct="1">
              <a:lnSpc>
                <a:spcPct val="95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0637262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2148">
          <p15:clr>
            <a:srgbClr val="FBAE40"/>
          </p15:clr>
        </p15:guide>
        <p15:guide id="2" pos="2683">
          <p15:clr>
            <a:srgbClr val="FBAE40"/>
          </p15:clr>
        </p15:guide>
        <p15:guide id="3" pos="3046">
          <p15:clr>
            <a:srgbClr val="FBAE40"/>
          </p15:clr>
        </p15:guide>
        <p15:guide id="4" orient="horz" pos="2172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60F0F4E-3794-41C1-980B-E757B2EA76F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932738" y="0"/>
            <a:ext cx="4259260" cy="6858000"/>
          </a:xfrm>
          <a:prstGeom prst="rect">
            <a:avLst/>
          </a:prstGeom>
        </p:spPr>
        <p:txBody>
          <a:bodyPr anchor="ctr" anchorCtr="1">
            <a:noAutofit/>
          </a:bodyPr>
          <a:lstStyle>
            <a:lvl1pPr marL="0" marR="0" indent="0" algn="ctr" defTabSz="91442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0" marR="0" lvl="0" indent="0" algn="l" defTabSz="91442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 dirty="0"/>
              <a:t>Click Icon to add picture then </a:t>
            </a:r>
            <a:br>
              <a:rPr lang="en-GB" noProof="0" dirty="0"/>
            </a:br>
            <a:r>
              <a:rPr lang="en-GB" noProof="0" dirty="0"/>
              <a:t>Send to Back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CB895E27-98BB-D971-BA83-D7CFDF77065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57999" y="1700213"/>
            <a:ext cx="6798475" cy="4617787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F4DE1DB-8EC2-E393-288D-94F43DE529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0671" y="6706800"/>
            <a:ext cx="842839" cy="151200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lvl1pPr algn="l">
              <a:defRPr sz="800">
                <a:solidFill>
                  <a:srgbClr val="000000"/>
                </a:solidFill>
                <a:latin typeface="+mn-lt"/>
              </a:defRPr>
            </a:lvl1pPr>
          </a:lstStyle>
          <a:p>
            <a:fld id="{12E35268-461F-4321-BAF2-CA97896A0FF1}" type="datetime4">
              <a:rPr lang="en-GB" smtClean="0"/>
              <a:t>01 April 2025</a:t>
            </a:fld>
            <a:endParaRPr lang="en-GB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D9114E8-3D6B-D284-D2C3-986E7DD6E0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0671" y="6706800"/>
            <a:ext cx="505703" cy="151200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lvl1pPr algn="l">
              <a:defRPr sz="800">
                <a:solidFill>
                  <a:srgbClr val="000000"/>
                </a:solidFill>
                <a:latin typeface="+mn-lt"/>
              </a:defRPr>
            </a:lvl1pPr>
          </a:lstStyle>
          <a:p>
            <a:r>
              <a:rPr lang="en-GB"/>
              <a:t>Slide </a:t>
            </a:r>
            <a:fld id="{76334558-CCCF-4D1D-AE70-66F3BBA5134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25C2C506-111A-E9DA-14AA-DC23A76DE1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932737" y="6706800"/>
            <a:ext cx="3708401" cy="151200"/>
          </a:xfrm>
          <a:prstGeom prst="rect">
            <a:avLst/>
          </a:prstGeom>
        </p:spPr>
        <p:txBody>
          <a:bodyPr wrap="none" lIns="0" tIns="0" rIns="0" bIns="0" anchor="t" anchorCtr="0">
            <a:noAutofit/>
          </a:bodyPr>
          <a:lstStyle>
            <a:lvl1pPr algn="r">
              <a:defRPr lang="en-GB" sz="800"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A123B17D-B49E-A72E-EA28-9893A8736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0000"/>
            <a:ext cx="6805611" cy="774000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FF6287A9-B316-0014-511D-8CFABC42EAF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1256000" y="0"/>
            <a:ext cx="943200" cy="5040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788" t="-3312" r="-788" b="-3312"/>
            </a:stretch>
          </a:blipFill>
        </p:spPr>
        <p:txBody>
          <a:bodyPr/>
          <a:lstStyle>
            <a:lvl1pPr>
              <a:defRPr sz="800"/>
            </a:lvl1pPr>
          </a:lstStyle>
          <a:p>
            <a:pPr marL="0" marR="0" lvl="0" indent="0" algn="l" defTabSz="914423" rtl="0" eaLnBrk="1" fontAlgn="auto" latinLnBrk="0" hangingPunct="1">
              <a:lnSpc>
                <a:spcPct val="95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95017656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pos="4636">
          <p15:clr>
            <a:srgbClr val="FBAE40"/>
          </p15:clr>
        </p15:guide>
        <p15:guide id="2" pos="4997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60591D17-8A45-3BC3-68B5-8BD52130A4E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50863" y="542925"/>
            <a:ext cx="3679200" cy="2869200"/>
          </a:xfrm>
        </p:spPr>
        <p:txBody>
          <a:bodyPr anchor="ctr" anchorCtr="1"/>
          <a:lstStyle>
            <a:lvl1pPr>
              <a:defRPr sz="1600"/>
            </a:lvl1pPr>
          </a:lstStyle>
          <a:p>
            <a:r>
              <a:rPr lang="en-GB" dirty="0"/>
              <a:t>Click to add picture</a:t>
            </a:r>
          </a:p>
          <a:p>
            <a:endParaRPr lang="en-GB" dirty="0"/>
          </a:p>
          <a:p>
            <a:endParaRPr lang="en-US" dirty="0"/>
          </a:p>
        </p:txBody>
      </p:sp>
      <p:sp>
        <p:nvSpPr>
          <p:cNvPr id="21" name="Picture Placeholder 19">
            <a:extLst>
              <a:ext uri="{FF2B5EF4-FFF2-40B4-BE49-F238E27FC236}">
                <a16:creationId xmlns:a16="http://schemas.microsoft.com/office/drawing/2014/main" id="{F7250C08-E90D-EA23-1348-AC3E14A8A1F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50863" y="3446542"/>
            <a:ext cx="3679200" cy="2869200"/>
          </a:xfrm>
        </p:spPr>
        <p:txBody>
          <a:bodyPr anchor="ctr" anchorCtr="1"/>
          <a:lstStyle>
            <a:lvl1pPr>
              <a:defRPr sz="1600"/>
            </a:lvl1pPr>
          </a:lstStyle>
          <a:p>
            <a:r>
              <a:rPr lang="en-GB" dirty="0"/>
              <a:t>Click to add picture</a:t>
            </a:r>
          </a:p>
          <a:p>
            <a:endParaRPr lang="en-GB" dirty="0"/>
          </a:p>
          <a:p>
            <a:endParaRPr lang="en-US" dirty="0"/>
          </a:p>
        </p:txBody>
      </p:sp>
      <p:sp>
        <p:nvSpPr>
          <p:cNvPr id="22" name="Picture Placeholder 19">
            <a:extLst>
              <a:ext uri="{FF2B5EF4-FFF2-40B4-BE49-F238E27FC236}">
                <a16:creationId xmlns:a16="http://schemas.microsoft.com/office/drawing/2014/main" id="{5871DB80-E5E4-9576-AE7C-3B4E5048034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256401" y="542925"/>
            <a:ext cx="3679200" cy="2869200"/>
          </a:xfrm>
        </p:spPr>
        <p:txBody>
          <a:bodyPr anchor="ctr" anchorCtr="1"/>
          <a:lstStyle>
            <a:lvl1pPr>
              <a:defRPr sz="1600"/>
            </a:lvl1pPr>
          </a:lstStyle>
          <a:p>
            <a:r>
              <a:rPr lang="en-GB" dirty="0"/>
              <a:t>Click to add picture</a:t>
            </a:r>
          </a:p>
          <a:p>
            <a:endParaRPr lang="en-GB" dirty="0"/>
          </a:p>
          <a:p>
            <a:endParaRPr lang="en-US" dirty="0"/>
          </a:p>
        </p:txBody>
      </p:sp>
      <p:sp>
        <p:nvSpPr>
          <p:cNvPr id="23" name="Picture Placeholder 19">
            <a:extLst>
              <a:ext uri="{FF2B5EF4-FFF2-40B4-BE49-F238E27FC236}">
                <a16:creationId xmlns:a16="http://schemas.microsoft.com/office/drawing/2014/main" id="{336156F2-55C7-FDE8-F1FD-50344214800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256401" y="3446542"/>
            <a:ext cx="3679200" cy="2869200"/>
          </a:xfrm>
        </p:spPr>
        <p:txBody>
          <a:bodyPr anchor="ctr" anchorCtr="1"/>
          <a:lstStyle>
            <a:lvl1pPr>
              <a:defRPr sz="1600"/>
            </a:lvl1pPr>
          </a:lstStyle>
          <a:p>
            <a:r>
              <a:rPr lang="en-GB" dirty="0"/>
              <a:t>Click to add picture</a:t>
            </a:r>
          </a:p>
          <a:p>
            <a:endParaRPr lang="en-GB" dirty="0"/>
          </a:p>
          <a:p>
            <a:endParaRPr lang="en-US" dirty="0"/>
          </a:p>
        </p:txBody>
      </p:sp>
      <p:sp>
        <p:nvSpPr>
          <p:cNvPr id="24" name="Picture Placeholder 19">
            <a:extLst>
              <a:ext uri="{FF2B5EF4-FFF2-40B4-BE49-F238E27FC236}">
                <a16:creationId xmlns:a16="http://schemas.microsoft.com/office/drawing/2014/main" id="{D665B319-141E-1737-1124-485001B344D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961938" y="542925"/>
            <a:ext cx="3679200" cy="2869200"/>
          </a:xfrm>
        </p:spPr>
        <p:txBody>
          <a:bodyPr anchor="ctr" anchorCtr="1"/>
          <a:lstStyle>
            <a:lvl1pPr>
              <a:defRPr sz="1600"/>
            </a:lvl1pPr>
          </a:lstStyle>
          <a:p>
            <a:r>
              <a:rPr lang="en-GB" dirty="0"/>
              <a:t>Click to add picture</a:t>
            </a:r>
          </a:p>
          <a:p>
            <a:endParaRPr lang="en-GB" dirty="0"/>
          </a:p>
          <a:p>
            <a:endParaRPr lang="en-US" dirty="0"/>
          </a:p>
        </p:txBody>
      </p:sp>
      <p:sp>
        <p:nvSpPr>
          <p:cNvPr id="25" name="Picture Placeholder 19">
            <a:extLst>
              <a:ext uri="{FF2B5EF4-FFF2-40B4-BE49-F238E27FC236}">
                <a16:creationId xmlns:a16="http://schemas.microsoft.com/office/drawing/2014/main" id="{EB97E507-A802-EB7D-C7C9-0C9A0884ED4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961938" y="3446542"/>
            <a:ext cx="3679200" cy="2869200"/>
          </a:xfrm>
        </p:spPr>
        <p:txBody>
          <a:bodyPr anchor="ctr" anchorCtr="1"/>
          <a:lstStyle>
            <a:lvl1pPr>
              <a:defRPr sz="1600"/>
            </a:lvl1pPr>
          </a:lstStyle>
          <a:p>
            <a:r>
              <a:rPr lang="en-GB" dirty="0"/>
              <a:t>Click to add picture</a:t>
            </a:r>
          </a:p>
          <a:p>
            <a:endParaRPr lang="en-GB" dirty="0"/>
          </a:p>
          <a:p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F4DE1DB-8EC2-E393-288D-94F43DE529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0671" y="6706800"/>
            <a:ext cx="842839" cy="151200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lvl1pPr algn="l">
              <a:defRPr sz="800">
                <a:solidFill>
                  <a:srgbClr val="000000"/>
                </a:solidFill>
                <a:latin typeface="+mn-lt"/>
              </a:defRPr>
            </a:lvl1pPr>
          </a:lstStyle>
          <a:p>
            <a:fld id="{83F87D73-0D2F-4143-87B2-8C559F5A80E3}" type="datetime4">
              <a:rPr lang="en-GB" smtClean="0"/>
              <a:t>01 April 2025</a:t>
            </a:fld>
            <a:endParaRPr lang="en-GB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D9114E8-3D6B-D284-D2C3-986E7DD6E0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0671" y="6706800"/>
            <a:ext cx="505703" cy="151200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lvl1pPr algn="l">
              <a:defRPr sz="800">
                <a:solidFill>
                  <a:srgbClr val="000000"/>
                </a:solidFill>
                <a:latin typeface="+mn-lt"/>
              </a:defRPr>
            </a:lvl1pPr>
          </a:lstStyle>
          <a:p>
            <a:r>
              <a:rPr lang="en-GB"/>
              <a:t>Slide </a:t>
            </a:r>
            <a:fld id="{76334558-CCCF-4D1D-AE70-66F3BBA51340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3" name="Bild 4">
            <a:extLst>
              <a:ext uri="{FF2B5EF4-FFF2-40B4-BE49-F238E27FC236}">
                <a16:creationId xmlns:a16="http://schemas.microsoft.com/office/drawing/2014/main" id="{3288B2EC-D0D2-BF53-D15C-D153C79288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49025" y="0"/>
            <a:ext cx="942975" cy="542925"/>
          </a:xfrm>
          <a:prstGeom prst="rect">
            <a:avLst/>
          </a:prstGeom>
        </p:spPr>
      </p:pic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25C2C506-111A-E9DA-14AA-DC23A76DE1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932737" y="6706800"/>
            <a:ext cx="3708401" cy="151200"/>
          </a:xfrm>
          <a:prstGeom prst="rect">
            <a:avLst/>
          </a:prstGeom>
        </p:spPr>
        <p:txBody>
          <a:bodyPr wrap="none" lIns="0" tIns="0" rIns="0" bIns="0" anchor="t" anchorCtr="0">
            <a:noAutofit/>
          </a:bodyPr>
          <a:lstStyle>
            <a:lvl1pPr algn="r">
              <a:defRPr lang="en-GB" sz="800">
                <a:latin typeface="+mn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00549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2151">
          <p15:clr>
            <a:srgbClr val="FBAE40"/>
          </p15:clr>
        </p15:guide>
        <p15:guide id="2" pos="2667">
          <p15:clr>
            <a:srgbClr val="FBAE40"/>
          </p15:clr>
        </p15:guide>
        <p15:guide id="3" pos="2680">
          <p15:clr>
            <a:srgbClr val="FBAE40"/>
          </p15:clr>
        </p15:guide>
        <p15:guide id="4" pos="5001">
          <p15:clr>
            <a:srgbClr val="FBAE40"/>
          </p15:clr>
        </p15:guide>
        <p15:guide id="5" orient="horz" pos="2168">
          <p15:clr>
            <a:srgbClr val="FBAE40"/>
          </p15:clr>
        </p15:guide>
        <p15:guide id="6" pos="5014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84FB65-B7C5-42A5-8C41-DD17DFE9091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50863" y="1700213"/>
            <a:ext cx="11090275" cy="4617787"/>
          </a:xfrm>
        </p:spPr>
        <p:txBody>
          <a:bodyPr>
            <a:noAutofit/>
          </a:bodyPr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B35D4E12-C427-3951-D131-8A7CA0FC8B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0671" y="6706800"/>
            <a:ext cx="842839" cy="151200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lvl1pPr algn="l">
              <a:defRPr sz="800">
                <a:solidFill>
                  <a:srgbClr val="000000"/>
                </a:solidFill>
                <a:latin typeface="+mn-lt"/>
              </a:defRPr>
            </a:lvl1pPr>
          </a:lstStyle>
          <a:p>
            <a:fld id="{BAC50870-1A18-45C8-AC16-A54E53E9002B}" type="datetime4">
              <a:rPr lang="en-GB" smtClean="0"/>
              <a:t>01 April 2025</a:t>
            </a:fld>
            <a:endParaRPr lang="en-GB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60A409D-2695-7DBC-3CF5-9D9D3296DC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0671" y="6706800"/>
            <a:ext cx="505703" cy="151200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lvl1pPr algn="l">
              <a:defRPr sz="800">
                <a:solidFill>
                  <a:srgbClr val="000000"/>
                </a:solidFill>
                <a:latin typeface="+mn-lt"/>
              </a:defRPr>
            </a:lvl1pPr>
          </a:lstStyle>
          <a:p>
            <a:r>
              <a:rPr lang="en-GB"/>
              <a:t>Slide </a:t>
            </a:r>
            <a:fld id="{76334558-CCCF-4D1D-AE70-66F3BBA51340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2" name="Bild 4">
            <a:extLst>
              <a:ext uri="{FF2B5EF4-FFF2-40B4-BE49-F238E27FC236}">
                <a16:creationId xmlns:a16="http://schemas.microsoft.com/office/drawing/2014/main" id="{6E405B33-4D84-95CD-73E5-13A7D33654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49025" y="0"/>
            <a:ext cx="942975" cy="542925"/>
          </a:xfrm>
          <a:prstGeom prst="rect">
            <a:avLst/>
          </a:prstGeom>
        </p:spPr>
      </p:pic>
      <p:sp>
        <p:nvSpPr>
          <p:cNvPr id="14" name="Title 13">
            <a:extLst>
              <a:ext uri="{FF2B5EF4-FFF2-40B4-BE49-F238E27FC236}">
                <a16:creationId xmlns:a16="http://schemas.microsoft.com/office/drawing/2014/main" id="{A79B8EC4-5B34-DB21-19CF-5FEDD9D60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363EB8A4-7FB3-CD9A-1E4F-99227D766E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932737" y="6706800"/>
            <a:ext cx="3708401" cy="151200"/>
          </a:xfrm>
          <a:prstGeom prst="rect">
            <a:avLst/>
          </a:prstGeom>
        </p:spPr>
        <p:txBody>
          <a:bodyPr wrap="none" lIns="0" tIns="0" rIns="0" bIns="0" anchor="t" anchorCtr="0">
            <a:noAutofit/>
          </a:bodyPr>
          <a:lstStyle>
            <a:lvl1pPr algn="r">
              <a:defRPr lang="en-GB" sz="800">
                <a:latin typeface="+mn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36252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84FB65-B7C5-42A5-8C41-DD17DFE9091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50863" y="1700213"/>
            <a:ext cx="5256000" cy="4617787"/>
          </a:xfrm>
        </p:spPr>
        <p:txBody>
          <a:bodyPr>
            <a:noAutofit/>
          </a:bodyPr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B35D4E12-C427-3951-D131-8A7CA0FC8B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0671" y="6706800"/>
            <a:ext cx="842839" cy="151200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lvl1pPr algn="l">
              <a:defRPr sz="800">
                <a:solidFill>
                  <a:srgbClr val="000000"/>
                </a:solidFill>
                <a:latin typeface="+mn-lt"/>
              </a:defRPr>
            </a:lvl1pPr>
          </a:lstStyle>
          <a:p>
            <a:fld id="{BAC50870-1A18-45C8-AC16-A54E53E9002B}" type="datetime4">
              <a:rPr lang="en-GB" smtClean="0"/>
              <a:t>01 April 2025</a:t>
            </a:fld>
            <a:endParaRPr lang="en-GB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60A409D-2695-7DBC-3CF5-9D9D3296DC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0671" y="6706800"/>
            <a:ext cx="505703" cy="151200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lvl1pPr algn="l">
              <a:defRPr sz="800">
                <a:solidFill>
                  <a:srgbClr val="000000"/>
                </a:solidFill>
                <a:latin typeface="+mn-lt"/>
              </a:defRPr>
            </a:lvl1pPr>
          </a:lstStyle>
          <a:p>
            <a:r>
              <a:rPr lang="en-GB"/>
              <a:t>Slide </a:t>
            </a:r>
            <a:fld id="{76334558-CCCF-4D1D-AE70-66F3BBA51340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2" name="Bild 4">
            <a:extLst>
              <a:ext uri="{FF2B5EF4-FFF2-40B4-BE49-F238E27FC236}">
                <a16:creationId xmlns:a16="http://schemas.microsoft.com/office/drawing/2014/main" id="{6E405B33-4D84-95CD-73E5-13A7D33654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49025" y="0"/>
            <a:ext cx="942975" cy="542925"/>
          </a:xfrm>
          <a:prstGeom prst="rect">
            <a:avLst/>
          </a:prstGeom>
        </p:spPr>
      </p:pic>
      <p:sp>
        <p:nvSpPr>
          <p:cNvPr id="14" name="Title 13">
            <a:extLst>
              <a:ext uri="{FF2B5EF4-FFF2-40B4-BE49-F238E27FC236}">
                <a16:creationId xmlns:a16="http://schemas.microsoft.com/office/drawing/2014/main" id="{A79B8EC4-5B34-DB21-19CF-5FEDD9D60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363EB8A4-7FB3-CD9A-1E4F-99227D766E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932737" y="6706800"/>
            <a:ext cx="3708401" cy="151200"/>
          </a:xfrm>
          <a:prstGeom prst="rect">
            <a:avLst/>
          </a:prstGeom>
        </p:spPr>
        <p:txBody>
          <a:bodyPr wrap="none" lIns="0" tIns="0" rIns="0" bIns="0" anchor="t" anchorCtr="0">
            <a:noAutofit/>
          </a:bodyPr>
          <a:lstStyle>
            <a:lvl1pPr algn="r">
              <a:defRPr lang="en-GB" sz="800"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1A8D8957-8B51-DEFA-80BB-420812B7C14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385137" y="1700212"/>
            <a:ext cx="5256000" cy="4617787"/>
          </a:xfrm>
        </p:spPr>
        <p:txBody>
          <a:bodyPr>
            <a:noAutofit/>
          </a:bodyPr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5352837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4" pos="3659">
          <p15:clr>
            <a:srgbClr val="FBAE40"/>
          </p15:clr>
        </p15:guide>
        <p15:guide id="5" pos="4021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288E217B-AF81-54F1-9174-919D6C3CB1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0671" y="6706800"/>
            <a:ext cx="842839" cy="151200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lvl1pPr algn="l">
              <a:defRPr sz="800">
                <a:solidFill>
                  <a:srgbClr val="000000"/>
                </a:solidFill>
                <a:latin typeface="+mn-lt"/>
              </a:defRPr>
            </a:lvl1pPr>
          </a:lstStyle>
          <a:p>
            <a:fld id="{40822E2D-93AA-430B-B451-71DD80FEE212}" type="datetime4">
              <a:rPr lang="en-GB" smtClean="0"/>
              <a:t>01 April 2025</a:t>
            </a:fld>
            <a:endParaRPr lang="en-GB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DFD1BE5-2944-3985-27D3-B9DF0F96E4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0671" y="6706800"/>
            <a:ext cx="505703" cy="151200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lvl1pPr algn="l">
              <a:defRPr sz="800">
                <a:solidFill>
                  <a:srgbClr val="000000"/>
                </a:solidFill>
                <a:latin typeface="+mn-lt"/>
              </a:defRPr>
            </a:lvl1pPr>
          </a:lstStyle>
          <a:p>
            <a:r>
              <a:rPr lang="en-GB"/>
              <a:t>Slide </a:t>
            </a:r>
            <a:fld id="{76334558-CCCF-4D1D-AE70-66F3BBA51340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Bild 4">
            <a:extLst>
              <a:ext uri="{FF2B5EF4-FFF2-40B4-BE49-F238E27FC236}">
                <a16:creationId xmlns:a16="http://schemas.microsoft.com/office/drawing/2014/main" id="{6AE05505-BE20-08EB-ACAD-B3A5989304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49025" y="0"/>
            <a:ext cx="942975" cy="542925"/>
          </a:xfrm>
          <a:prstGeom prst="rect">
            <a:avLst/>
          </a:prstGeom>
        </p:spPr>
      </p:pic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16D9F7EF-953E-7E1F-F5AB-B8FDF56228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932737" y="6706800"/>
            <a:ext cx="3708401" cy="151200"/>
          </a:xfrm>
          <a:prstGeom prst="rect">
            <a:avLst/>
          </a:prstGeom>
        </p:spPr>
        <p:txBody>
          <a:bodyPr wrap="none" lIns="0" tIns="0" rIns="0" bIns="0" anchor="t" anchorCtr="0">
            <a:noAutofit/>
          </a:bodyPr>
          <a:lstStyle>
            <a:lvl1pPr algn="r">
              <a:defRPr lang="en-GB" sz="800"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D1B04BEC-E2B5-1275-14D2-74C2C975A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212266"/>
      </p:ext>
    </p:extLst>
  </p:cSld>
  <p:clrMapOvr>
    <a:masterClrMapping/>
  </p:clrMapOvr>
  <p:transition spd="med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 2">
    <p:bg>
      <p:bgPr>
        <a:solidFill>
          <a:srgbClr val="EB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288E217B-AF81-54F1-9174-919D6C3CB1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0671" y="6706800"/>
            <a:ext cx="842839" cy="151200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lvl1pPr algn="l">
              <a:defRPr sz="800">
                <a:solidFill>
                  <a:srgbClr val="000000"/>
                </a:solidFill>
                <a:latin typeface="+mn-lt"/>
              </a:defRPr>
            </a:lvl1pPr>
          </a:lstStyle>
          <a:p>
            <a:fld id="{40822E2D-93AA-430B-B451-71DD80FEE212}" type="datetime4">
              <a:rPr lang="en-GB" smtClean="0"/>
              <a:t>01 April 2025</a:t>
            </a:fld>
            <a:endParaRPr lang="en-GB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DFD1BE5-2944-3985-27D3-B9DF0F96E4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0671" y="6706800"/>
            <a:ext cx="505703" cy="151200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lvl1pPr algn="l">
              <a:defRPr sz="800">
                <a:solidFill>
                  <a:srgbClr val="000000"/>
                </a:solidFill>
                <a:latin typeface="+mn-lt"/>
              </a:defRPr>
            </a:lvl1pPr>
          </a:lstStyle>
          <a:p>
            <a:r>
              <a:rPr lang="en-GB"/>
              <a:t>Slide </a:t>
            </a:r>
            <a:fld id="{76334558-CCCF-4D1D-AE70-66F3BBA51340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Bild 4">
            <a:extLst>
              <a:ext uri="{FF2B5EF4-FFF2-40B4-BE49-F238E27FC236}">
                <a16:creationId xmlns:a16="http://schemas.microsoft.com/office/drawing/2014/main" id="{6AE05505-BE20-08EB-ACAD-B3A5989304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49025" y="0"/>
            <a:ext cx="942975" cy="542925"/>
          </a:xfrm>
          <a:prstGeom prst="rect">
            <a:avLst/>
          </a:prstGeom>
        </p:spPr>
      </p:pic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16D9F7EF-953E-7E1F-F5AB-B8FDF56228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932737" y="6706800"/>
            <a:ext cx="3708401" cy="151200"/>
          </a:xfrm>
          <a:prstGeom prst="rect">
            <a:avLst/>
          </a:prstGeom>
        </p:spPr>
        <p:txBody>
          <a:bodyPr wrap="none" lIns="0" tIns="0" rIns="0" bIns="0" anchor="t" anchorCtr="0">
            <a:noAutofit/>
          </a:bodyPr>
          <a:lstStyle>
            <a:lvl1pPr algn="r">
              <a:defRPr lang="en-GB" sz="800"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D1B04BEC-E2B5-1275-14D2-74C2C975A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362957"/>
      </p:ext>
    </p:extLst>
  </p:cSld>
  <p:clrMapOvr>
    <a:masterClrMapping/>
  </p:clrMapOvr>
  <p:transition spd="med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7166DBC-2F16-F5BF-DDAB-ED9BE8EB31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0671" y="6706800"/>
            <a:ext cx="842839" cy="151200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lvl1pPr algn="l">
              <a:defRPr sz="800">
                <a:solidFill>
                  <a:srgbClr val="000000"/>
                </a:solidFill>
                <a:latin typeface="+mn-lt"/>
              </a:defRPr>
            </a:lvl1pPr>
          </a:lstStyle>
          <a:p>
            <a:fld id="{9F41E00E-D96E-4DA4-8A9E-832370C42B7D}" type="datetime4">
              <a:rPr lang="en-GB" smtClean="0"/>
              <a:t>01 April 2025</a:t>
            </a:fld>
            <a:endParaRPr lang="en-GB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0C26F63-C64D-6AAB-2B7A-A0FC9C04D9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0671" y="6706800"/>
            <a:ext cx="505703" cy="151200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lvl1pPr algn="l">
              <a:defRPr sz="800">
                <a:solidFill>
                  <a:srgbClr val="000000"/>
                </a:solidFill>
                <a:latin typeface="+mn-lt"/>
              </a:defRPr>
            </a:lvl1pPr>
          </a:lstStyle>
          <a:p>
            <a:r>
              <a:rPr lang="en-GB"/>
              <a:t>Slide </a:t>
            </a:r>
            <a:fld id="{76334558-CCCF-4D1D-AE70-66F3BBA51340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Bild 4">
            <a:extLst>
              <a:ext uri="{FF2B5EF4-FFF2-40B4-BE49-F238E27FC236}">
                <a16:creationId xmlns:a16="http://schemas.microsoft.com/office/drawing/2014/main" id="{7362D604-1916-A57F-1315-EC7658A378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49025" y="0"/>
            <a:ext cx="942975" cy="542925"/>
          </a:xfrm>
          <a:prstGeom prst="rect">
            <a:avLst/>
          </a:prstGeom>
        </p:spPr>
      </p:pic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8751DB0B-EC3C-851C-630C-B8B6F597F9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932737" y="6706800"/>
            <a:ext cx="3708401" cy="151200"/>
          </a:xfrm>
          <a:prstGeom prst="rect">
            <a:avLst/>
          </a:prstGeom>
        </p:spPr>
        <p:txBody>
          <a:bodyPr wrap="none" lIns="0" tIns="0" rIns="0" bIns="0" anchor="t" anchorCtr="0">
            <a:noAutofit/>
          </a:bodyPr>
          <a:lstStyle>
            <a:lvl1pPr algn="r">
              <a:defRPr lang="en-GB" sz="800">
                <a:latin typeface="+mn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730513"/>
      </p:ext>
    </p:extLst>
  </p:cSld>
  <p:clrMapOvr>
    <a:masterClrMapping/>
  </p:clrMapOvr>
  <p:transition spd="med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e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>
            <a:extLst>
              <a:ext uri="{FF2B5EF4-FFF2-40B4-BE49-F238E27FC236}">
                <a16:creationId xmlns:a16="http://schemas.microsoft.com/office/drawing/2014/main" id="{5175B383-099C-41CE-B5AA-384B4E10BD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53000" y="3157537"/>
            <a:ext cx="2286000" cy="54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192392"/>
      </p:ext>
    </p:extLst>
  </p:cSld>
  <p:clrMapOvr>
    <a:masterClrMapping/>
  </p:clrMapOvr>
  <p:transition spd="med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65F0C-7AA2-4877-97CA-DE55B13E52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9400" y="540000"/>
            <a:ext cx="11070000" cy="492443"/>
          </a:xfrm>
          <a:prstGeom prst="rect">
            <a:avLst/>
          </a:prstGeom>
        </p:spPr>
        <p:txBody>
          <a:bodyPr wrap="square" lIns="0" rIns="180000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GB" noProof="0"/>
              <a:t>Click and add title – just one line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49B0FC7-218C-4ED8-AEBF-AEECCA7A99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0000" y="6696000"/>
            <a:ext cx="5400000" cy="162000"/>
          </a:xfrm>
          <a:prstGeom prst="rect">
            <a:avLst/>
          </a:prstGeom>
        </p:spPr>
        <p:txBody>
          <a:bodyPr wrap="none" lIns="0" tIns="0" rIns="180000" bIns="0" anchor="ctr" anchorCtr="0">
            <a:noAutofit/>
          </a:bodyPr>
          <a:lstStyle>
            <a:lvl1pPr algn="l">
              <a:defRPr lang="en-GB" sz="600">
                <a:latin typeface="+mj-lt"/>
              </a:defRPr>
            </a:lvl1pPr>
          </a:lstStyle>
          <a:p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3ECB66E-0F10-4E1E-AF3A-542B809333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00000" y="6696000"/>
            <a:ext cx="900000" cy="162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600">
                <a:solidFill>
                  <a:srgbClr val="000000"/>
                </a:solidFill>
                <a:latin typeface="+mj-lt"/>
              </a:defRPr>
            </a:lvl1pPr>
          </a:lstStyle>
          <a:p>
            <a:fld id="{8AC1422E-3668-4382-B9A9-4FD644140E9C}" type="datetime4">
              <a:rPr lang="en-GB" smtClean="0"/>
              <a:pPr/>
              <a:t>01 April 2025</a:t>
            </a:fld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FF0BAD8-4D41-4514-9ACD-FE581DE8DE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000" y="6696000"/>
            <a:ext cx="540000" cy="162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600">
                <a:solidFill>
                  <a:srgbClr val="000000"/>
                </a:solidFill>
                <a:latin typeface="+mj-lt"/>
              </a:defRPr>
            </a:lvl1pPr>
          </a:lstStyle>
          <a:p>
            <a:r>
              <a:rPr lang="en-GB"/>
              <a:t>Slide </a:t>
            </a:r>
            <a:fld id="{76334558-CCCF-4D1D-AE70-66F3BBA5134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7E77CB-6747-49BD-88CB-1119FAF0964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80000" y="1208088"/>
            <a:ext cx="5829300" cy="5468937"/>
          </a:xfrm>
        </p:spPr>
        <p:txBody>
          <a:bodyPr lIns="0" rIns="18000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9535B78-6C09-40CA-BE21-62E1ED086F0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183313" y="1208088"/>
            <a:ext cx="5830887" cy="5468937"/>
          </a:xfrm>
        </p:spPr>
        <p:txBody>
          <a:bodyPr lIns="0" rIns="18000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466377660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1" pos="3784">
          <p15:clr>
            <a:srgbClr val="FBAE40"/>
          </p15:clr>
        </p15:guide>
        <p15:guide id="2" pos="3895">
          <p15:clr>
            <a:srgbClr val="FBAE40"/>
          </p15:clr>
        </p15:guide>
        <p15:guide id="3" orient="horz" pos="76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_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2D800852-D3FA-FED0-EF82-EAA4691E3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2000" y="3025800"/>
            <a:ext cx="6588000" cy="806400"/>
          </a:xfrm>
          <a:prstGeom prst="rect">
            <a:avLst/>
          </a:prstGeom>
        </p:spPr>
        <p:txBody>
          <a:bodyPr wrap="none" lIns="0" rIns="0" anchor="t" anchorCtr="0">
            <a:noAutofit/>
          </a:bodyPr>
          <a:lstStyle>
            <a:lvl1pPr algn="ctr">
              <a:lnSpc>
                <a:spcPct val="100000"/>
              </a:lnSpc>
              <a:defRPr sz="2800" cap="none" baseline="0">
                <a:solidFill>
                  <a:schemeClr val="bg1">
                    <a:lumMod val="95000"/>
                  </a:schemeClr>
                </a:solidFill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pic>
        <p:nvPicPr>
          <p:cNvPr id="16" name="Bild 4">
            <a:extLst>
              <a:ext uri="{FF2B5EF4-FFF2-40B4-BE49-F238E27FC236}">
                <a16:creationId xmlns:a16="http://schemas.microsoft.com/office/drawing/2014/main" id="{A40DFF0D-377B-4467-DFF5-4E5F7A5C0F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49025" y="0"/>
            <a:ext cx="942975" cy="542925"/>
          </a:xfrm>
          <a:prstGeom prst="rect">
            <a:avLst/>
          </a:prstGeom>
        </p:spPr>
      </p:pic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52FD03B2-43C0-5AB0-BD8B-1EAA4C6C51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70862" y="6706800"/>
            <a:ext cx="1296000" cy="151200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4AD8C07B-6030-499E-84B4-85DFDD706276}" type="datetimeFigureOut">
              <a:rPr lang="de-DE" smtClean="0"/>
              <a:t>01.04.2025</a:t>
            </a:fld>
            <a:endParaRPr lang="de-DE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632321A1-EC1E-E97A-1003-F9C35ADEAC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50863" y="6706800"/>
            <a:ext cx="505703" cy="151200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80775BF0-8C96-420D-B43E-C48B659B79B7}" type="slidenum">
              <a:rPr lang="de-DE" smtClean="0"/>
              <a:t>‹#›</a:t>
            </a:fld>
            <a:endParaRPr lang="de-DE"/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BD7B52A4-BD3D-DD89-17C7-22936C3066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932737" y="6706800"/>
            <a:ext cx="3708401" cy="151200"/>
          </a:xfrm>
          <a:prstGeom prst="rect">
            <a:avLst/>
          </a:prstGeom>
        </p:spPr>
        <p:txBody>
          <a:bodyPr wrap="none" lIns="0" tIns="0" rIns="0" bIns="0" anchor="t" anchorCtr="0">
            <a:noAutofit/>
          </a:bodyPr>
          <a:lstStyle>
            <a:lvl1pPr algn="r">
              <a:defRPr lang="en-GB" sz="800">
                <a:solidFill>
                  <a:schemeClr val="bg1"/>
                </a:solidFill>
                <a:latin typeface="+mn-lt"/>
              </a:defRPr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249938"/>
      </p:ext>
    </p:extLst>
  </p:cSld>
  <p:clrMapOvr>
    <a:masterClrMapping/>
  </p:clrMapOvr>
  <p:transition spd="slow">
    <p:push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09FFBC9-38A7-4848-A04D-0FE0E698BEB0}"/>
              </a:ext>
            </a:extLst>
          </p:cNvPr>
          <p:cNvSpPr/>
          <p:nvPr userDrawn="1"/>
        </p:nvSpPr>
        <p:spPr>
          <a:xfrm>
            <a:off x="180000" y="540000"/>
            <a:ext cx="11833200" cy="6140450"/>
          </a:xfrm>
          <a:prstGeom prst="rect">
            <a:avLst/>
          </a:prstGeom>
          <a:solidFill>
            <a:srgbClr val="EB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66A52C3-A678-48E2-BFC2-80EAC5E1D2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9400" y="3182782"/>
            <a:ext cx="11833200" cy="492443"/>
          </a:xfrm>
          <a:prstGeom prst="rect">
            <a:avLst/>
          </a:prstGeom>
        </p:spPr>
        <p:txBody>
          <a:bodyPr wrap="none" lIns="180000" rIns="180000" anchor="ctr">
            <a:noAutofit/>
          </a:bodyPr>
          <a:lstStyle>
            <a:lvl1pPr algn="ctr">
              <a:lnSpc>
                <a:spcPct val="100000"/>
              </a:lnSpc>
              <a:defRPr sz="3200" cap="all" baseline="0">
                <a:solidFill>
                  <a:srgbClr val="000000"/>
                </a:solidFill>
              </a:defRPr>
            </a:lvl1pPr>
          </a:lstStyle>
          <a:p>
            <a:r>
              <a:rPr lang="en-GB" noProof="0"/>
              <a:t>ENTER SECTION HEADER – JUST ONE LINE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99653BA-8942-448A-92BF-691B416340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0000" y="6696000"/>
            <a:ext cx="5400000" cy="162000"/>
          </a:xfrm>
          <a:prstGeom prst="rect">
            <a:avLst/>
          </a:prstGeom>
        </p:spPr>
        <p:txBody>
          <a:bodyPr wrap="none" lIns="0" tIns="0" rIns="180000" bIns="0" anchor="ctr" anchorCtr="0">
            <a:noAutofit/>
          </a:bodyPr>
          <a:lstStyle>
            <a:lvl1pPr algn="l">
              <a:defRPr lang="en-GB" sz="600">
                <a:latin typeface="+mj-lt"/>
              </a:defRPr>
            </a:lvl1pPr>
          </a:lstStyle>
          <a:p>
            <a:endParaRPr lang="en-GB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0DB38C5D-4587-4253-81D6-06CFFA3E65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00000" y="6696000"/>
            <a:ext cx="900000" cy="162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600">
                <a:solidFill>
                  <a:srgbClr val="000000"/>
                </a:solidFill>
                <a:latin typeface="+mj-lt"/>
              </a:defRPr>
            </a:lvl1pPr>
          </a:lstStyle>
          <a:p>
            <a:fld id="{45C155B0-E9E6-484D-AC00-BE7E7BE4A6CB}" type="datetime4">
              <a:rPr lang="en-GB" smtClean="0"/>
              <a:pPr/>
              <a:t>01 April 2025</a:t>
            </a:fld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A384B32-2192-432D-8DE3-404E08B631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000" y="6696000"/>
            <a:ext cx="540000" cy="162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600">
                <a:solidFill>
                  <a:srgbClr val="000000"/>
                </a:solidFill>
                <a:latin typeface="+mj-lt"/>
              </a:defRPr>
            </a:lvl1pPr>
          </a:lstStyle>
          <a:p>
            <a:r>
              <a:rPr lang="en-GB"/>
              <a:t>Slide </a:t>
            </a:r>
            <a:fld id="{76334558-CCCF-4D1D-AE70-66F3BBA5134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1366102"/>
      </p:ext>
    </p:extLst>
  </p:cSld>
  <p:clrMapOvr>
    <a:masterClrMapping/>
  </p:clrMapOvr>
  <p:transition spd="slow">
    <p:push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AACD53D-220E-4DFE-B6B1-6C6131C95ED3}"/>
              </a:ext>
            </a:extLst>
          </p:cNvPr>
          <p:cNvSpPr/>
          <p:nvPr userDrawn="1"/>
        </p:nvSpPr>
        <p:spPr>
          <a:xfrm>
            <a:off x="180000" y="540000"/>
            <a:ext cx="11833200" cy="6156326"/>
          </a:xfrm>
          <a:prstGeom prst="rect">
            <a:avLst/>
          </a:prstGeom>
          <a:solidFill>
            <a:srgbClr val="5F5F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18F717A-AEE1-448D-8297-B65D1013C4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9400" y="3182782"/>
            <a:ext cx="11833200" cy="492443"/>
          </a:xfrm>
          <a:prstGeom prst="rect">
            <a:avLst/>
          </a:prstGeom>
        </p:spPr>
        <p:txBody>
          <a:bodyPr wrap="none" lIns="180000" rIns="180000" anchor="ctr">
            <a:noAutofit/>
          </a:bodyPr>
          <a:lstStyle>
            <a:lvl1pPr algn="ctr">
              <a:lnSpc>
                <a:spcPct val="100000"/>
              </a:lnSpc>
              <a:defRPr sz="3200" cap="all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GB" noProof="0"/>
              <a:t>ENTER SECTION HEADER – JUST ONE LINE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84588E-EDBE-4767-AE90-F3C3C11E5B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0000" y="6696000"/>
            <a:ext cx="5400000" cy="162000"/>
          </a:xfrm>
          <a:prstGeom prst="rect">
            <a:avLst/>
          </a:prstGeom>
        </p:spPr>
        <p:txBody>
          <a:bodyPr wrap="none" lIns="0" tIns="0" rIns="180000" bIns="0" anchor="ctr" anchorCtr="0">
            <a:noAutofit/>
          </a:bodyPr>
          <a:lstStyle>
            <a:lvl1pPr algn="l">
              <a:defRPr lang="en-GB" sz="600">
                <a:latin typeface="+mj-lt"/>
              </a:defRPr>
            </a:lvl1pPr>
          </a:lstStyle>
          <a:p>
            <a:endParaRPr lang="en-GB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A877567A-31B7-4D9B-9FA3-529F52DCA7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00000" y="6696000"/>
            <a:ext cx="900000" cy="162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600">
                <a:solidFill>
                  <a:srgbClr val="000000"/>
                </a:solidFill>
                <a:latin typeface="+mj-lt"/>
              </a:defRPr>
            </a:lvl1pPr>
          </a:lstStyle>
          <a:p>
            <a:fld id="{6292DD6A-D95C-49C4-A09E-49954026D21E}" type="datetime4">
              <a:rPr lang="en-GB" smtClean="0"/>
              <a:pPr/>
              <a:t>01 April 2025</a:t>
            </a:fld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3B8F14C-FF5A-464F-8949-9B00171420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000" y="6696000"/>
            <a:ext cx="540000" cy="162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600">
                <a:solidFill>
                  <a:srgbClr val="000000"/>
                </a:solidFill>
                <a:latin typeface="+mj-lt"/>
              </a:defRPr>
            </a:lvl1pPr>
          </a:lstStyle>
          <a:p>
            <a:r>
              <a:rPr lang="en-GB"/>
              <a:t>Slide </a:t>
            </a:r>
            <a:fld id="{76334558-CCCF-4D1D-AE70-66F3BBA5134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1231117"/>
      </p:ext>
    </p:extLst>
  </p:cSld>
  <p:clrMapOvr>
    <a:masterClrMapping/>
  </p:clrMapOvr>
  <p:transition spd="slow">
    <p:push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otepad">
  <p:cSld name="Notepad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1"/>
          <p:cNvSpPr txBox="1">
            <a:spLocks noGrp="1"/>
          </p:cNvSpPr>
          <p:nvPr>
            <p:ph type="title"/>
          </p:nvPr>
        </p:nvSpPr>
        <p:spPr>
          <a:xfrm>
            <a:off x="180000" y="540000"/>
            <a:ext cx="11071406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000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1"/>
          <p:cNvSpPr txBox="1">
            <a:spLocks noGrp="1"/>
          </p:cNvSpPr>
          <p:nvPr>
            <p:ph type="ftr" idx="11"/>
          </p:nvPr>
        </p:nvSpPr>
        <p:spPr>
          <a:xfrm>
            <a:off x="1980000" y="6696000"/>
            <a:ext cx="5400000" cy="1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000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1"/>
          <p:cNvSpPr txBox="1">
            <a:spLocks noGrp="1"/>
          </p:cNvSpPr>
          <p:nvPr>
            <p:ph type="dt" idx="10"/>
          </p:nvPr>
        </p:nvSpPr>
        <p:spPr>
          <a:xfrm>
            <a:off x="900000" y="6696000"/>
            <a:ext cx="900000" cy="1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1"/>
          <p:cNvSpPr txBox="1">
            <a:spLocks noGrp="1"/>
          </p:cNvSpPr>
          <p:nvPr>
            <p:ph type="sldNum" idx="12"/>
          </p:nvPr>
        </p:nvSpPr>
        <p:spPr>
          <a:xfrm>
            <a:off x="180000" y="6696000"/>
            <a:ext cx="540000" cy="1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spcBef>
                <a:spcPts val="0"/>
              </a:spcBef>
              <a:buNone/>
              <a:defRPr sz="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spcBef>
                <a:spcPts val="0"/>
              </a:spcBef>
              <a:buNone/>
              <a:defRPr sz="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spcBef>
                <a:spcPts val="0"/>
              </a:spcBef>
              <a:buNone/>
              <a:defRPr sz="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spcBef>
                <a:spcPts val="0"/>
              </a:spcBef>
              <a:buNone/>
              <a:defRPr sz="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spcBef>
                <a:spcPts val="0"/>
              </a:spcBef>
              <a:buNone/>
              <a:defRPr sz="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spcBef>
                <a:spcPts val="0"/>
              </a:spcBef>
              <a:buNone/>
              <a:defRPr sz="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spcBef>
                <a:spcPts val="0"/>
              </a:spcBef>
              <a:buNone/>
              <a:defRPr sz="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spcBef>
                <a:spcPts val="0"/>
              </a:spcBef>
              <a:buNone/>
              <a:defRPr sz="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Slide </a:t>
            </a: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179388" y="1209600"/>
            <a:ext cx="11833200" cy="54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31469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62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3pPr>
            <a:lvl4pPr marL="1828800" lvl="3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49393541"/>
      </p:ext>
    </p:extLst>
  </p:cSld>
  <p:clrMapOvr>
    <a:masterClrMapping/>
  </p:clrMapOvr>
  <p:transition spd="slow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_3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2C61D76B-AFCA-31F5-7A8D-2FFFE2710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2000" y="3025800"/>
            <a:ext cx="6588000" cy="806400"/>
          </a:xfrm>
          <a:prstGeom prst="rect">
            <a:avLst/>
          </a:prstGeom>
        </p:spPr>
        <p:txBody>
          <a:bodyPr wrap="none" lIns="0" rIns="0" anchor="t" anchorCtr="0">
            <a:noAutofit/>
          </a:bodyPr>
          <a:lstStyle>
            <a:lvl1pPr algn="ctr">
              <a:lnSpc>
                <a:spcPct val="100000"/>
              </a:lnSpc>
              <a:defRPr sz="280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pic>
        <p:nvPicPr>
          <p:cNvPr id="13" name="Bild 4">
            <a:extLst>
              <a:ext uri="{FF2B5EF4-FFF2-40B4-BE49-F238E27FC236}">
                <a16:creationId xmlns:a16="http://schemas.microsoft.com/office/drawing/2014/main" id="{29C2D554-07B6-FB09-258E-320C48F3CE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49025" y="0"/>
            <a:ext cx="942975" cy="542925"/>
          </a:xfrm>
          <a:prstGeom prst="rect">
            <a:avLst/>
          </a:prstGeom>
        </p:spPr>
      </p:pic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FB68739F-134A-D1C2-4D47-27B6E48044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70862" y="6706800"/>
            <a:ext cx="1296000" cy="151200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lvl1pPr algn="l">
              <a:defRPr sz="800">
                <a:solidFill>
                  <a:srgbClr val="000000"/>
                </a:solidFill>
                <a:latin typeface="+mn-lt"/>
              </a:defRPr>
            </a:lvl1pPr>
          </a:lstStyle>
          <a:p>
            <a:fld id="{4AD8C07B-6030-499E-84B4-85DFDD706276}" type="datetimeFigureOut">
              <a:rPr lang="de-DE" smtClean="0"/>
              <a:t>01.04.2025</a:t>
            </a:fld>
            <a:endParaRPr lang="de-DE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010924C3-7195-AD38-6606-7A473679DC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50863" y="6706800"/>
            <a:ext cx="505703" cy="151200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lvl1pPr algn="l">
              <a:defRPr sz="800">
                <a:solidFill>
                  <a:srgbClr val="000000"/>
                </a:solidFill>
                <a:latin typeface="+mn-lt"/>
              </a:defRPr>
            </a:lvl1pPr>
          </a:lstStyle>
          <a:p>
            <a:fld id="{80775BF0-8C96-420D-B43E-C48B659B79B7}" type="slidenum">
              <a:rPr lang="de-DE" smtClean="0"/>
              <a:t>‹#›</a:t>
            </a:fld>
            <a:endParaRPr lang="de-DE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A49F1F80-C891-9AD0-6AC3-B8BA661014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932737" y="6706800"/>
            <a:ext cx="3708401" cy="151200"/>
          </a:xfrm>
          <a:prstGeom prst="rect">
            <a:avLst/>
          </a:prstGeom>
        </p:spPr>
        <p:txBody>
          <a:bodyPr wrap="none" lIns="0" tIns="0" rIns="0" bIns="0" anchor="t" anchorCtr="0">
            <a:noAutofit/>
          </a:bodyPr>
          <a:lstStyle>
            <a:lvl1pPr algn="r">
              <a:defRPr lang="en-GB" sz="800">
                <a:latin typeface="+mn-lt"/>
              </a:defRPr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9071368"/>
      </p:ext>
    </p:extLst>
  </p:cSld>
  <p:clrMapOvr>
    <a:masterClrMapping/>
  </p:clrMapOvr>
  <p:transition spd="slow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s, conclusions, highlight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2D800852-D3FA-FED0-EF82-EAA4691E37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2" y="1844675"/>
            <a:ext cx="11090275" cy="4429125"/>
          </a:xfrm>
          <a:prstGeom prst="rect">
            <a:avLst/>
          </a:prstGeom>
        </p:spPr>
        <p:txBody>
          <a:bodyPr wrap="square" lIns="0" rIns="0" anchor="t" anchorCtr="0">
            <a:noAutofit/>
          </a:bodyPr>
          <a:lstStyle>
            <a:lvl1pPr algn="l">
              <a:lnSpc>
                <a:spcPct val="100000"/>
              </a:lnSpc>
              <a:defRPr sz="6000" cap="none" baseline="0">
                <a:solidFill>
                  <a:schemeClr val="bg1">
                    <a:lumMod val="95000"/>
                  </a:schemeClr>
                </a:solidFill>
                <a:latin typeface="SKF Sans Office Light" pitchFamily="2" charset="0"/>
              </a:defRPr>
            </a:lvl1pPr>
          </a:lstStyle>
          <a:p>
            <a:r>
              <a:rPr lang="en-GB" noProof="0" dirty="0"/>
              <a:t>Click to edit Master text styles. This template is made for quotes, conclusions and highlights. Never bullets.</a:t>
            </a:r>
          </a:p>
        </p:txBody>
      </p:sp>
      <p:pic>
        <p:nvPicPr>
          <p:cNvPr id="16" name="Bild 4">
            <a:extLst>
              <a:ext uri="{FF2B5EF4-FFF2-40B4-BE49-F238E27FC236}">
                <a16:creationId xmlns:a16="http://schemas.microsoft.com/office/drawing/2014/main" id="{A40DFF0D-377B-4467-DFF5-4E5F7A5C0F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49025" y="0"/>
            <a:ext cx="942975" cy="542925"/>
          </a:xfrm>
          <a:prstGeom prst="rect">
            <a:avLst/>
          </a:prstGeom>
        </p:spPr>
      </p:pic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88E7C2D-20A0-6613-A5C6-EA25A3E4BD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70862" y="6706800"/>
            <a:ext cx="1296000" cy="151200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4AD8C07B-6030-499E-84B4-85DFDD706276}" type="datetimeFigureOut">
              <a:rPr lang="de-DE" smtClean="0"/>
              <a:t>01.04.2025</a:t>
            </a:fld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345276-2DB3-C5B7-58A6-3B6BB55C95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50863" y="6706800"/>
            <a:ext cx="505703" cy="151200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80775BF0-8C96-420D-B43E-C48B659B79B7}" type="slidenum">
              <a:rPr lang="de-DE" smtClean="0"/>
              <a:t>‹#›</a:t>
            </a:fld>
            <a:endParaRPr lang="de-DE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01CD01C-2E42-F451-9F24-DA8C230221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932737" y="6706800"/>
            <a:ext cx="3708401" cy="151200"/>
          </a:xfrm>
          <a:prstGeom prst="rect">
            <a:avLst/>
          </a:prstGeom>
        </p:spPr>
        <p:txBody>
          <a:bodyPr wrap="none" lIns="0" tIns="0" rIns="0" bIns="0" anchor="t" anchorCtr="0">
            <a:noAutofit/>
          </a:bodyPr>
          <a:lstStyle>
            <a:lvl1pPr algn="r">
              <a:defRPr lang="en-GB" sz="800">
                <a:solidFill>
                  <a:schemeClr val="bg1"/>
                </a:solidFill>
                <a:latin typeface="+mn-lt"/>
              </a:defRPr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2266330"/>
      </p:ext>
    </p:extLst>
  </p:cSld>
  <p:clrMapOvr>
    <a:masterClrMapping/>
  </p:clrMapOvr>
  <p:transition spd="slow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63556354-608B-4787-8DE7-B1332BE0787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1800"/>
            </a:lvl1pPr>
          </a:lstStyle>
          <a:p>
            <a:r>
              <a:rPr lang="en-GB" noProof="0" dirty="0"/>
              <a:t>Click Icon to add picture</a:t>
            </a:r>
          </a:p>
          <a:p>
            <a:endParaRPr lang="en-GB" noProof="0" dirty="0"/>
          </a:p>
          <a:p>
            <a:endParaRPr lang="en-GB" noProof="0" dirty="0"/>
          </a:p>
        </p:txBody>
      </p:sp>
      <p:pic>
        <p:nvPicPr>
          <p:cNvPr id="11" name="Bild 4">
            <a:extLst>
              <a:ext uri="{FF2B5EF4-FFF2-40B4-BE49-F238E27FC236}">
                <a16:creationId xmlns:a16="http://schemas.microsoft.com/office/drawing/2014/main" id="{7CB1D820-796C-0FC8-2668-C1BF190279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49025" y="0"/>
            <a:ext cx="942975" cy="542925"/>
          </a:xfrm>
          <a:prstGeom prst="rect">
            <a:avLst/>
          </a:prstGeom>
        </p:spPr>
      </p:pic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E06C42DF-BE4A-72F7-5D43-04AB5AAE92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70862" y="6706800"/>
            <a:ext cx="1296000" cy="151200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lvl1pPr algn="l">
              <a:defRPr sz="800">
                <a:solidFill>
                  <a:srgbClr val="000000"/>
                </a:solidFill>
                <a:latin typeface="+mn-lt"/>
              </a:defRPr>
            </a:lvl1pPr>
          </a:lstStyle>
          <a:p>
            <a:fld id="{4AD8C07B-6030-499E-84B4-85DFDD706276}" type="datetimeFigureOut">
              <a:rPr lang="de-DE" smtClean="0"/>
              <a:t>01.04.2025</a:t>
            </a:fld>
            <a:endParaRPr lang="de-DE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EB3F6A88-4678-CB3C-4B0A-D7EA5380BA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50863" y="6706800"/>
            <a:ext cx="505703" cy="151200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lvl1pPr algn="l">
              <a:defRPr sz="800">
                <a:solidFill>
                  <a:srgbClr val="000000"/>
                </a:solidFill>
                <a:latin typeface="+mn-lt"/>
              </a:defRPr>
            </a:lvl1pPr>
          </a:lstStyle>
          <a:p>
            <a:fld id="{80775BF0-8C96-420D-B43E-C48B659B79B7}" type="slidenum">
              <a:rPr lang="de-DE" smtClean="0"/>
              <a:t>‹#›</a:t>
            </a:fld>
            <a:endParaRPr lang="de-DE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486497AE-FA4F-9F62-48B4-07FBF0F3C7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646348"/>
            <a:ext cx="3708400" cy="627452"/>
          </a:xfrm>
          <a:solidFill>
            <a:schemeClr val="tx2"/>
          </a:solidFill>
        </p:spPr>
        <p:txBody>
          <a:bodyPr lIns="108000" tIns="108000" rIns="108000" bIns="108000" anchor="b" anchorCtr="0">
            <a:spAutoFit/>
          </a:bodyPr>
          <a:lstStyle>
            <a:lvl1pPr>
              <a:lnSpc>
                <a:spcPct val="95000"/>
              </a:lnSpc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/>
              <a:t>Remove this textbox if </a:t>
            </a:r>
            <a:br>
              <a:rPr lang="en-GB" dirty="0"/>
            </a:br>
            <a:r>
              <a:rPr lang="en-GB" dirty="0"/>
              <a:t>no caption needed</a:t>
            </a:r>
            <a:endParaRPr lang="en-US" dirty="0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4035240F-C878-77AD-FF04-EB554E9432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932737" y="6706800"/>
            <a:ext cx="3708401" cy="151200"/>
          </a:xfrm>
          <a:prstGeom prst="rect">
            <a:avLst/>
          </a:prstGeom>
        </p:spPr>
        <p:txBody>
          <a:bodyPr wrap="none" lIns="0" tIns="0" rIns="0" bIns="0" anchor="t" anchorCtr="0">
            <a:noAutofit/>
          </a:bodyPr>
          <a:lstStyle>
            <a:lvl1pPr algn="r">
              <a:defRPr lang="en-GB" sz="800">
                <a:latin typeface="+mn-lt"/>
              </a:defRPr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8002125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3" pos="338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dia Placeholder 6">
            <a:extLst>
              <a:ext uri="{FF2B5EF4-FFF2-40B4-BE49-F238E27FC236}">
                <a16:creationId xmlns:a16="http://schemas.microsoft.com/office/drawing/2014/main" id="{F14263ED-BA8A-7779-3226-3D410C51786A}"/>
              </a:ext>
            </a:extLst>
          </p:cNvPr>
          <p:cNvSpPr>
            <a:spLocks noGrp="1"/>
          </p:cNvSpPr>
          <p:nvPr>
            <p:ph type="media" sz="quarter" idx="13" hasCustomPrompt="1"/>
          </p:nvPr>
        </p:nvSpPr>
        <p:spPr>
          <a:xfrm>
            <a:off x="0" y="0"/>
            <a:ext cx="12192000" cy="6858000"/>
          </a:xfrm>
        </p:spPr>
        <p:txBody>
          <a:bodyPr anchor="ctr" anchorCtr="1"/>
          <a:lstStyle>
            <a:lvl1pPr>
              <a:defRPr/>
            </a:lvl1pPr>
          </a:lstStyle>
          <a:p>
            <a:r>
              <a:rPr lang="en-GB" noProof="0" dirty="0"/>
              <a:t>Click Icon to insert Media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A9DE44-4214-C007-EDEC-94E11704EA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F86B39-1072-6170-1A87-1B8503FC634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4AD8C07B-6030-499E-84B4-85DFDD706276}" type="datetimeFigureOut">
              <a:rPr lang="de-DE" smtClean="0"/>
              <a:t>01.04.2025</a:t>
            </a:fld>
            <a:endParaRPr lang="de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8CEA7D-5F78-BFF6-1395-BCB6F2754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75BF0-8C96-420D-B43E-C48B659B79B7}" type="slidenum">
              <a:rPr lang="de-DE" smtClean="0"/>
              <a:t>‹#›</a:t>
            </a:fld>
            <a:endParaRPr lang="de-DE"/>
          </a:p>
        </p:txBody>
      </p:sp>
      <p:pic>
        <p:nvPicPr>
          <p:cNvPr id="2" name="Bild 4">
            <a:extLst>
              <a:ext uri="{FF2B5EF4-FFF2-40B4-BE49-F238E27FC236}">
                <a16:creationId xmlns:a16="http://schemas.microsoft.com/office/drawing/2014/main" id="{1653D1E2-E54E-C333-3DB2-1FFBA7092B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49025" y="0"/>
            <a:ext cx="942975" cy="54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138342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Pictur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61903B30-0C6B-C802-62F6-B1D282B53E2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50863" y="1700213"/>
            <a:ext cx="3708399" cy="46177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60F0F4E-3794-41C1-980B-E757B2EA76F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835525" y="0"/>
            <a:ext cx="7356474" cy="6858000"/>
          </a:xfrm>
          <a:prstGeom prst="rect">
            <a:avLst/>
          </a:prstGeom>
        </p:spPr>
        <p:txBody>
          <a:bodyPr anchor="ctr" anchorCtr="1">
            <a:noAutofit/>
          </a:bodyPr>
          <a:lstStyle>
            <a:lvl1pPr marL="0" marR="0" indent="0" algn="ctr" defTabSz="91442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0" marR="0" lvl="0" indent="0" algn="l" defTabSz="91442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 dirty="0"/>
              <a:t>Click Icon to add picture</a:t>
            </a:r>
          </a:p>
          <a:p>
            <a:pPr marL="0" marR="0" lvl="0" indent="0" algn="l" defTabSz="91442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noProof="0" dirty="0"/>
          </a:p>
          <a:p>
            <a:pPr marL="0" marR="0" lvl="0" indent="0" algn="l" defTabSz="91442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noProof="0" dirty="0"/>
          </a:p>
          <a:p>
            <a:pPr marL="0" marR="0" lvl="0" indent="0" algn="l" defTabSz="91442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 dirty="0"/>
              <a:t> 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F4DE1DB-8EC2-E393-288D-94F43DE529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0671" y="6706800"/>
            <a:ext cx="842839" cy="151200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lvl1pPr algn="l">
              <a:defRPr sz="800">
                <a:solidFill>
                  <a:srgbClr val="000000"/>
                </a:solidFill>
                <a:latin typeface="+mn-lt"/>
              </a:defRPr>
            </a:lvl1pPr>
          </a:lstStyle>
          <a:p>
            <a:fld id="{4AD8C07B-6030-499E-84B4-85DFDD706276}" type="datetimeFigureOut">
              <a:rPr lang="de-DE" smtClean="0"/>
              <a:t>01.04.2025</a:t>
            </a:fld>
            <a:endParaRPr lang="de-DE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D9114E8-3D6B-D284-D2C3-986E7DD6E0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0671" y="6706800"/>
            <a:ext cx="505703" cy="151200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lvl1pPr algn="l">
              <a:defRPr sz="800">
                <a:solidFill>
                  <a:srgbClr val="000000"/>
                </a:solidFill>
                <a:latin typeface="+mn-lt"/>
              </a:defRPr>
            </a:lvl1pPr>
          </a:lstStyle>
          <a:p>
            <a:fld id="{80775BF0-8C96-420D-B43E-C48B659B79B7}" type="slidenum">
              <a:rPr lang="de-DE" smtClean="0"/>
              <a:t>‹#›</a:t>
            </a:fld>
            <a:endParaRPr lang="de-DE"/>
          </a:p>
        </p:txBody>
      </p:sp>
      <p:pic>
        <p:nvPicPr>
          <p:cNvPr id="13" name="Bild 4">
            <a:extLst>
              <a:ext uri="{FF2B5EF4-FFF2-40B4-BE49-F238E27FC236}">
                <a16:creationId xmlns:a16="http://schemas.microsoft.com/office/drawing/2014/main" id="{3288B2EC-D0D2-BF53-D15C-D153C79288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49025" y="0"/>
            <a:ext cx="942975" cy="542925"/>
          </a:xfrm>
          <a:prstGeom prst="rect">
            <a:avLst/>
          </a:prstGeom>
        </p:spPr>
      </p:pic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25C2C506-111A-E9DA-14AA-DC23A76DE1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932737" y="6706800"/>
            <a:ext cx="3708401" cy="151200"/>
          </a:xfrm>
          <a:prstGeom prst="rect">
            <a:avLst/>
          </a:prstGeom>
        </p:spPr>
        <p:txBody>
          <a:bodyPr wrap="none" lIns="0" tIns="0" rIns="0" bIns="0" anchor="t" anchorCtr="0">
            <a:noAutofit/>
          </a:bodyPr>
          <a:lstStyle>
            <a:lvl1pPr algn="r">
              <a:defRPr lang="en-GB" sz="800">
                <a:latin typeface="+mn-lt"/>
              </a:defRPr>
            </a:lvl1pPr>
          </a:lstStyle>
          <a:p>
            <a:endParaRPr lang="de-DE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A123B17D-B49E-A72E-EA28-9893A8736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540000"/>
            <a:ext cx="3708399" cy="774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528799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35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38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5" Type="http://schemas.openxmlformats.org/officeDocument/2006/relationships/slideLayout" Target="../slideLayouts/slideLayout42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slideLayout" Target="../slideLayouts/slideLayout37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24" Type="http://schemas.openxmlformats.org/officeDocument/2006/relationships/slideLayout" Target="../slideLayouts/slideLayout41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23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27.xml"/><Relationship Id="rId19" Type="http://schemas.openxmlformats.org/officeDocument/2006/relationships/slideLayout" Target="../slideLayouts/slideLayout36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Relationship Id="rId22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3">
            <a:extLst>
              <a:ext uri="{FF2B5EF4-FFF2-40B4-BE49-F238E27FC236}">
                <a16:creationId xmlns:a16="http://schemas.microsoft.com/office/drawing/2014/main" id="{EBDB4792-2DD8-4659-BDA3-DA8F6094E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540000"/>
            <a:ext cx="6805612" cy="7740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lvl="0"/>
            <a:r>
              <a:rPr lang="en-GB" noProof="0" dirty="0"/>
              <a:t>Click and add title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E6CC0AFF-0D9F-484D-A1E5-C49776BC9E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932737" y="6706800"/>
            <a:ext cx="3708401" cy="151200"/>
          </a:xfrm>
          <a:prstGeom prst="rect">
            <a:avLst/>
          </a:prstGeom>
        </p:spPr>
        <p:txBody>
          <a:bodyPr wrap="none" lIns="0" tIns="0" rIns="0" bIns="0" anchor="t" anchorCtr="0">
            <a:noAutofit/>
          </a:bodyPr>
          <a:lstStyle>
            <a:lvl1pPr algn="r">
              <a:defRPr lang="en-GB" sz="800">
                <a:latin typeface="+mn-lt"/>
              </a:defRPr>
            </a:lvl1pPr>
          </a:lstStyle>
          <a:p>
            <a:endParaRPr lang="de-DE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601DABA3-3313-4B89-B1A7-054633806F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70863" y="6706800"/>
            <a:ext cx="1296000" cy="151200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lvl1pPr algn="l">
              <a:defRPr sz="800">
                <a:solidFill>
                  <a:srgbClr val="000000"/>
                </a:solidFill>
                <a:latin typeface="+mn-lt"/>
              </a:defRPr>
            </a:lvl1pPr>
          </a:lstStyle>
          <a:p>
            <a:fld id="{4AD8C07B-6030-499E-84B4-85DFDD706276}" type="datetimeFigureOut">
              <a:rPr lang="de-DE" smtClean="0"/>
              <a:t>01.04.2025</a:t>
            </a:fld>
            <a:endParaRPr lang="de-DE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D9CD4A9-CDF3-4DD4-BB68-8566C9E3C9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50863" y="6706800"/>
            <a:ext cx="505703" cy="151200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lvl1pPr algn="l">
              <a:defRPr sz="800">
                <a:solidFill>
                  <a:srgbClr val="000000"/>
                </a:solidFill>
                <a:latin typeface="+mn-lt"/>
              </a:defRPr>
            </a:lvl1pPr>
          </a:lstStyle>
          <a:p>
            <a:fld id="{80775BF0-8C96-420D-B43E-C48B659B79B7}" type="slidenum">
              <a:rPr lang="de-DE" smtClean="0"/>
              <a:t>‹#›</a:t>
            </a:fld>
            <a:endParaRPr lang="de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BE51B1-BFD1-4AE9-8EFA-49D9BD1CE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3" y="1700213"/>
            <a:ext cx="11090275" cy="46450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pic>
        <p:nvPicPr>
          <p:cNvPr id="2" name="Bild 4">
            <a:extLst>
              <a:ext uri="{FF2B5EF4-FFF2-40B4-BE49-F238E27FC236}">
                <a16:creationId xmlns:a16="http://schemas.microsoft.com/office/drawing/2014/main" id="{D11A480F-749A-31DB-ECC8-4CBA487518D5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1249025" y="0"/>
            <a:ext cx="942975" cy="54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390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ransition spd="slow">
    <p:push dir="u"/>
  </p:transition>
  <p:txStyles>
    <p:titleStyle>
      <a:lvl1pPr algn="l" defTabSz="914423" rtl="0" eaLnBrk="1" latinLnBrk="0" hangingPunct="1">
        <a:lnSpc>
          <a:spcPts val="3200"/>
        </a:lnSpc>
        <a:spcBef>
          <a:spcPct val="0"/>
        </a:spcBef>
        <a:buNone/>
        <a:defRPr lang="en-GB" sz="2800" kern="1200">
          <a:solidFill>
            <a:schemeClr val="tx1"/>
          </a:solidFill>
          <a:latin typeface="+mj-lt"/>
          <a:ea typeface="+mj-ea"/>
          <a:cs typeface="Calibri" panose="020F0502020204030204" pitchFamily="34" charset="0"/>
        </a:defRPr>
      </a:lvl1pPr>
    </p:titleStyle>
    <p:bodyStyle>
      <a:lvl1pPr marL="0" indent="0" algn="l" defTabSz="914423" rtl="0" eaLnBrk="1" latinLnBrk="0" hangingPunct="1">
        <a:lnSpc>
          <a:spcPct val="95000"/>
        </a:lnSpc>
        <a:spcBef>
          <a:spcPts val="1800"/>
        </a:spcBef>
        <a:buFont typeface="Arial" panose="020B0604020202020204" pitchFamily="34" charset="0"/>
        <a:buNone/>
        <a:defRPr lang="en-US" sz="20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342000" indent="-342000" algn="l" defTabSz="914423" rtl="0" eaLnBrk="1" latinLnBrk="0" hangingPunct="1">
        <a:lnSpc>
          <a:spcPct val="95000"/>
        </a:lnSpc>
        <a:spcBef>
          <a:spcPts val="900"/>
        </a:spcBef>
        <a:buSzPct val="90000"/>
        <a:buFont typeface="Calibri Light" panose="020F0302020204030204" pitchFamily="34" charset="0"/>
        <a:buChar char="•"/>
        <a:tabLst>
          <a:tab pos="342000" algn="l"/>
        </a:tabLst>
        <a:defRPr lang="en-US" sz="2000" kern="1200" dirty="0">
          <a:solidFill>
            <a:schemeClr val="tx1"/>
          </a:solidFill>
          <a:latin typeface="+mn-lt"/>
          <a:ea typeface="+mn-ea"/>
          <a:cs typeface="Calibri Light" panose="020F0302020204030204" pitchFamily="34" charset="0"/>
        </a:defRPr>
      </a:lvl2pPr>
      <a:lvl3pPr marL="684000" indent="-342000" algn="l" defTabSz="914423" rtl="0" eaLnBrk="1" latinLnBrk="0" hangingPunct="1">
        <a:lnSpc>
          <a:spcPct val="95000"/>
        </a:lnSpc>
        <a:spcBef>
          <a:spcPts val="400"/>
        </a:spcBef>
        <a:buFont typeface="Calibri Light" panose="020F0302020204030204" pitchFamily="34" charset="0"/>
        <a:buChar char="–"/>
        <a:tabLst>
          <a:tab pos="684000" algn="l"/>
        </a:tabLst>
        <a:defRPr lang="en-US" sz="1800" kern="1200" dirty="0">
          <a:solidFill>
            <a:schemeClr val="tx1"/>
          </a:solidFill>
          <a:latin typeface="+mn-lt"/>
          <a:ea typeface="+mn-ea"/>
          <a:cs typeface="Calibri Light" panose="020F0302020204030204" pitchFamily="34" charset="0"/>
        </a:defRPr>
      </a:lvl3pPr>
      <a:lvl4pPr marL="1026000" indent="-342000" algn="l" defTabSz="914423" rtl="0" eaLnBrk="1" latinLnBrk="0" hangingPunct="1">
        <a:lnSpc>
          <a:spcPct val="95000"/>
        </a:lnSpc>
        <a:spcBef>
          <a:spcPts val="0"/>
        </a:spcBef>
        <a:buFont typeface="Calibri Light" panose="020F0302020204030204" pitchFamily="34" charset="0"/>
        <a:buChar char="–"/>
        <a:tabLst>
          <a:tab pos="1026000" algn="l"/>
        </a:tabLst>
        <a:defRPr lang="en-US" sz="1600" kern="1200" dirty="0">
          <a:solidFill>
            <a:schemeClr val="tx1"/>
          </a:solidFill>
          <a:latin typeface="+mn-lt"/>
          <a:ea typeface="+mn-ea"/>
          <a:cs typeface="Calibri Light" panose="020F0302020204030204" pitchFamily="34" charset="0"/>
        </a:defRPr>
      </a:lvl4pPr>
      <a:lvl5pPr marL="1368000" indent="-342000" algn="l" defTabSz="914423" rtl="0" eaLnBrk="1" latinLnBrk="0" hangingPunct="1">
        <a:lnSpc>
          <a:spcPct val="95000"/>
        </a:lnSpc>
        <a:spcBef>
          <a:spcPts val="0"/>
        </a:spcBef>
        <a:buFont typeface="Calibri Light" panose="020F0302020204030204" pitchFamily="34" charset="0"/>
        <a:buChar char="–"/>
        <a:tabLst>
          <a:tab pos="1368000" algn="l"/>
        </a:tabLst>
        <a:defRPr lang="en-GB" sz="1400" kern="1200" dirty="0">
          <a:solidFill>
            <a:schemeClr val="tx1"/>
          </a:solidFill>
          <a:latin typeface="+mn-lt"/>
          <a:ea typeface="+mn-ea"/>
          <a:cs typeface="Calibri Light" panose="020F0302020204030204" pitchFamily="34" charset="0"/>
        </a:defRPr>
      </a:lvl5pPr>
      <a:lvl6pPr marL="2514663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4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6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7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4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6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7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1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34">
          <p15:clr>
            <a:srgbClr val="F26B43"/>
          </p15:clr>
        </p15:guide>
        <p15:guide id="2" orient="horz" pos="4206">
          <p15:clr>
            <a:srgbClr val="F26B43"/>
          </p15:clr>
        </p15:guide>
        <p15:guide id="3" pos="347">
          <p15:clr>
            <a:srgbClr val="F26B43"/>
          </p15:clr>
        </p15:guide>
        <p15:guide id="4" pos="7333">
          <p15:clr>
            <a:srgbClr val="F26B43"/>
          </p15:clr>
        </p15:guide>
        <p15:guide id="5" pos="2676">
          <p15:clr>
            <a:srgbClr val="F26B43"/>
          </p15:clr>
        </p15:guide>
        <p15:guide id="6" pos="3046">
          <p15:clr>
            <a:srgbClr val="F26B43"/>
          </p15:clr>
        </p15:guide>
        <p15:guide id="7" pos="4634">
          <p15:clr>
            <a:srgbClr val="F26B43"/>
          </p15:clr>
        </p15:guide>
        <p15:guide id="8" pos="5004">
          <p15:clr>
            <a:srgbClr val="F26B43"/>
          </p15:clr>
        </p15:guide>
        <p15:guide id="9" orient="horz" pos="1071">
          <p15:clr>
            <a:srgbClr val="F26B43"/>
          </p15:clr>
        </p15:guide>
        <p15:guide id="10" orient="horz" pos="3982">
          <p15:clr>
            <a:srgbClr val="F26B43"/>
          </p15:clr>
        </p15:guide>
        <p15:guide id="1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3">
            <a:extLst>
              <a:ext uri="{FF2B5EF4-FFF2-40B4-BE49-F238E27FC236}">
                <a16:creationId xmlns:a16="http://schemas.microsoft.com/office/drawing/2014/main" id="{EBDB4792-2DD8-4659-BDA3-DA8F6094E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0000"/>
            <a:ext cx="6805613" cy="77484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lvl="0"/>
            <a:r>
              <a:rPr lang="en-GB" noProof="0" dirty="0"/>
              <a:t>Click and add title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E6CC0AFF-0D9F-484D-A1E5-C49776BC9E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932737" y="6706800"/>
            <a:ext cx="3708401" cy="151200"/>
          </a:xfrm>
          <a:prstGeom prst="rect">
            <a:avLst/>
          </a:prstGeom>
        </p:spPr>
        <p:txBody>
          <a:bodyPr wrap="none" lIns="0" tIns="0" rIns="0" bIns="0" anchor="t" anchorCtr="0">
            <a:noAutofit/>
          </a:bodyPr>
          <a:lstStyle>
            <a:lvl1pPr algn="r">
              <a:defRPr lang="en-GB" sz="800"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601DABA3-3313-4B89-B1A7-054633806F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70863" y="6706800"/>
            <a:ext cx="1296000" cy="151200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lvl1pPr algn="l">
              <a:defRPr sz="800">
                <a:solidFill>
                  <a:srgbClr val="000000"/>
                </a:solidFill>
                <a:latin typeface="+mn-lt"/>
              </a:defRPr>
            </a:lvl1pPr>
          </a:lstStyle>
          <a:p>
            <a:fld id="{1A9FEB06-2EE4-4F06-B1BC-5831D497B1FF}" type="datetime4">
              <a:rPr lang="en-GB" smtClean="0"/>
              <a:t>01 April 2025</a:t>
            </a:fld>
            <a:endParaRPr lang="en-GB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D9CD4A9-CDF3-4DD4-BB68-8566C9E3C9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50863" y="6706800"/>
            <a:ext cx="505703" cy="151200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lvl1pPr algn="l">
              <a:defRPr sz="800">
                <a:solidFill>
                  <a:srgbClr val="000000"/>
                </a:solidFill>
                <a:latin typeface="+mn-lt"/>
              </a:defRPr>
            </a:lvl1pPr>
          </a:lstStyle>
          <a:p>
            <a:r>
              <a:rPr lang="en-GB" dirty="0"/>
              <a:t>Slide </a:t>
            </a:r>
            <a:fld id="{76334558-CCCF-4D1D-AE70-66F3BBA5134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BE51B1-BFD1-4AE9-8EFA-49D9BD1CE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3" y="1700213"/>
            <a:ext cx="11090275" cy="461778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69726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  <p:sldLayoutId id="2147483696" r:id="rId18"/>
    <p:sldLayoutId id="2147483697" r:id="rId19"/>
    <p:sldLayoutId id="2147483698" r:id="rId20"/>
    <p:sldLayoutId id="2147483699" r:id="rId21"/>
    <p:sldLayoutId id="2147483700" r:id="rId22"/>
    <p:sldLayoutId id="2147483701" r:id="rId23"/>
    <p:sldLayoutId id="2147483702" r:id="rId24"/>
    <p:sldLayoutId id="2147483703" r:id="rId25"/>
  </p:sldLayoutIdLst>
  <p:transition spd="med">
    <p:fade/>
  </p:transition>
  <p:hf sldNum="0" hdr="0" ftr="0" dt="0"/>
  <p:txStyles>
    <p:titleStyle>
      <a:lvl1pPr algn="l" defTabSz="914423" rtl="0" eaLnBrk="1" latinLnBrk="0" hangingPunct="1">
        <a:lnSpc>
          <a:spcPts val="3200"/>
        </a:lnSpc>
        <a:spcBef>
          <a:spcPct val="0"/>
        </a:spcBef>
        <a:buNone/>
        <a:defRPr lang="en-GB" sz="2800" kern="1200">
          <a:solidFill>
            <a:schemeClr val="tx1"/>
          </a:solidFill>
          <a:latin typeface="+mj-lt"/>
          <a:ea typeface="+mj-ea"/>
          <a:cs typeface="Calibri" panose="020F0502020204030204" pitchFamily="34" charset="0"/>
        </a:defRPr>
      </a:lvl1pPr>
    </p:titleStyle>
    <p:bodyStyle>
      <a:lvl1pPr marL="0" indent="0" algn="l" defTabSz="914423" rtl="0" eaLnBrk="1" latinLnBrk="0" hangingPunct="1">
        <a:lnSpc>
          <a:spcPct val="95000"/>
        </a:lnSpc>
        <a:spcBef>
          <a:spcPts val="1800"/>
        </a:spcBef>
        <a:buFont typeface="Arial" panose="020B0604020202020204" pitchFamily="34" charset="0"/>
        <a:buNone/>
        <a:defRPr lang="en-US" sz="20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342000" indent="-342000" algn="l" defTabSz="914423" rtl="0" eaLnBrk="1" latinLnBrk="0" hangingPunct="1">
        <a:lnSpc>
          <a:spcPct val="95000"/>
        </a:lnSpc>
        <a:spcBef>
          <a:spcPts val="900"/>
        </a:spcBef>
        <a:buSzPct val="90000"/>
        <a:buFont typeface="Calibri Light" panose="020F0302020204030204" pitchFamily="34" charset="0"/>
        <a:buChar char="•"/>
        <a:tabLst>
          <a:tab pos="342000" algn="l"/>
        </a:tabLst>
        <a:defRPr lang="en-US" sz="2000" kern="1200" dirty="0">
          <a:solidFill>
            <a:schemeClr val="tx1"/>
          </a:solidFill>
          <a:latin typeface="+mn-lt"/>
          <a:ea typeface="+mn-ea"/>
          <a:cs typeface="Calibri Light" panose="020F0302020204030204" pitchFamily="34" charset="0"/>
        </a:defRPr>
      </a:lvl2pPr>
      <a:lvl3pPr marL="684000" indent="-342000" algn="l" defTabSz="914423" rtl="0" eaLnBrk="1" latinLnBrk="0" hangingPunct="1">
        <a:lnSpc>
          <a:spcPct val="95000"/>
        </a:lnSpc>
        <a:spcBef>
          <a:spcPts val="400"/>
        </a:spcBef>
        <a:buFont typeface="Calibri Light" panose="020F0302020204030204" pitchFamily="34" charset="0"/>
        <a:buChar char="–"/>
        <a:tabLst>
          <a:tab pos="684000" algn="l"/>
        </a:tabLst>
        <a:defRPr lang="en-US" sz="1800" kern="1200" dirty="0">
          <a:solidFill>
            <a:schemeClr val="tx1"/>
          </a:solidFill>
          <a:latin typeface="+mn-lt"/>
          <a:ea typeface="+mn-ea"/>
          <a:cs typeface="Calibri Light" panose="020F0302020204030204" pitchFamily="34" charset="0"/>
        </a:defRPr>
      </a:lvl3pPr>
      <a:lvl4pPr marL="1026000" indent="-342000" algn="l" defTabSz="914423" rtl="0" eaLnBrk="1" latinLnBrk="0" hangingPunct="1">
        <a:lnSpc>
          <a:spcPct val="95000"/>
        </a:lnSpc>
        <a:spcBef>
          <a:spcPts val="0"/>
        </a:spcBef>
        <a:buFont typeface="Calibri Light" panose="020F0302020204030204" pitchFamily="34" charset="0"/>
        <a:buChar char="–"/>
        <a:tabLst>
          <a:tab pos="1026000" algn="l"/>
        </a:tabLst>
        <a:defRPr lang="en-US" sz="1600" kern="1200" dirty="0">
          <a:solidFill>
            <a:schemeClr val="tx1"/>
          </a:solidFill>
          <a:latin typeface="+mn-lt"/>
          <a:ea typeface="+mn-ea"/>
          <a:cs typeface="Calibri Light" panose="020F0302020204030204" pitchFamily="34" charset="0"/>
        </a:defRPr>
      </a:lvl4pPr>
      <a:lvl5pPr marL="1368000" indent="-342000" algn="l" defTabSz="914423" rtl="0" eaLnBrk="1" latinLnBrk="0" hangingPunct="1">
        <a:lnSpc>
          <a:spcPct val="95000"/>
        </a:lnSpc>
        <a:spcBef>
          <a:spcPts val="0"/>
        </a:spcBef>
        <a:buFont typeface="Calibri Light" panose="020F0302020204030204" pitchFamily="34" charset="0"/>
        <a:buChar char="–"/>
        <a:tabLst>
          <a:tab pos="1368000" algn="l"/>
        </a:tabLst>
        <a:defRPr lang="en-GB" sz="1400" kern="1200" dirty="0">
          <a:solidFill>
            <a:schemeClr val="tx1"/>
          </a:solidFill>
          <a:latin typeface="+mn-lt"/>
          <a:ea typeface="+mn-ea"/>
          <a:cs typeface="Calibri Light" panose="020F0302020204030204" pitchFamily="34" charset="0"/>
        </a:defRPr>
      </a:lvl5pPr>
      <a:lvl6pPr marL="2514663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4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6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7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4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6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7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1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34">
          <p15:clr>
            <a:srgbClr val="F26B43"/>
          </p15:clr>
        </p15:guide>
        <p15:guide id="3" pos="347">
          <p15:clr>
            <a:srgbClr val="F26B43"/>
          </p15:clr>
        </p15:guide>
        <p15:guide id="4" pos="7333">
          <p15:clr>
            <a:srgbClr val="F26B43"/>
          </p15:clr>
        </p15:guide>
        <p15:guide id="9" orient="horz" pos="1071">
          <p15:clr>
            <a:srgbClr val="F26B43"/>
          </p15:clr>
        </p15:guide>
        <p15:guide id="10" orient="horz" pos="398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47CD5E8-2531-6F59-8E7F-E270068590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5381" y="276718"/>
            <a:ext cx="7332431" cy="631420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23144AB-00EF-36B9-B726-981F6EAC576D}"/>
              </a:ext>
            </a:extLst>
          </p:cNvPr>
          <p:cNvSpPr/>
          <p:nvPr/>
        </p:nvSpPr>
        <p:spPr>
          <a:xfrm>
            <a:off x="4739593" y="806075"/>
            <a:ext cx="1167897" cy="4345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sz="800" dirty="0">
                <a:solidFill>
                  <a:schemeClr val="tx1"/>
                </a:solidFill>
              </a:rPr>
              <a:t>Magazyn komponentów</a:t>
            </a:r>
          </a:p>
          <a:p>
            <a:pPr algn="ctr"/>
            <a:r>
              <a:rPr lang="pl-PL" sz="800" dirty="0">
                <a:solidFill>
                  <a:schemeClr val="tx1"/>
                </a:solidFill>
              </a:rPr>
              <a:t>B6</a:t>
            </a:r>
          </a:p>
          <a:p>
            <a:pPr algn="ctr"/>
            <a:r>
              <a:rPr lang="pl-PL" sz="800" i="1" dirty="0">
                <a:solidFill>
                  <a:schemeClr val="tx1"/>
                </a:solidFill>
              </a:rPr>
              <a:t>Component warehouse</a:t>
            </a:r>
            <a:endParaRPr lang="de-DE" sz="800" i="1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8F3EAC8-508C-34A8-22AC-F042F6566D63}"/>
              </a:ext>
            </a:extLst>
          </p:cNvPr>
          <p:cNvSpPr/>
          <p:nvPr/>
        </p:nvSpPr>
        <p:spPr>
          <a:xfrm>
            <a:off x="4545248" y="2094576"/>
            <a:ext cx="1167897" cy="4345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sz="800" dirty="0">
                <a:solidFill>
                  <a:schemeClr val="tx1"/>
                </a:solidFill>
              </a:rPr>
              <a:t>Dostawy narzędzi</a:t>
            </a:r>
          </a:p>
          <a:p>
            <a:pPr algn="ctr"/>
            <a:r>
              <a:rPr lang="pl-PL" sz="800" i="1" dirty="0">
                <a:solidFill>
                  <a:schemeClr val="tx1"/>
                </a:solidFill>
              </a:rPr>
              <a:t>Tool deliveries</a:t>
            </a:r>
            <a:endParaRPr lang="de-DE" sz="800" i="1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AFA2C05-0390-383C-0754-5C0F59A98FF3}"/>
              </a:ext>
            </a:extLst>
          </p:cNvPr>
          <p:cNvSpPr/>
          <p:nvPr/>
        </p:nvSpPr>
        <p:spPr>
          <a:xfrm>
            <a:off x="4760209" y="4691562"/>
            <a:ext cx="1202955" cy="5006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sz="700" dirty="0">
                <a:solidFill>
                  <a:schemeClr val="tx1"/>
                </a:solidFill>
              </a:rPr>
              <a:t>B39A</a:t>
            </a:r>
          </a:p>
          <a:p>
            <a:pPr algn="ctr"/>
            <a:r>
              <a:rPr lang="pl-PL" sz="700" dirty="0">
                <a:solidFill>
                  <a:schemeClr val="tx1"/>
                </a:solidFill>
              </a:rPr>
              <a:t>Budynek biurowy</a:t>
            </a:r>
          </a:p>
          <a:p>
            <a:pPr algn="ctr"/>
            <a:r>
              <a:rPr lang="pl-PL" sz="700" i="1" dirty="0">
                <a:solidFill>
                  <a:schemeClr val="tx1"/>
                </a:solidFill>
              </a:rPr>
              <a:t>Office building</a:t>
            </a:r>
            <a:endParaRPr lang="de-DE" sz="700" i="1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AD705E0-3270-8C64-34C0-CFDD03DF9533}"/>
              </a:ext>
            </a:extLst>
          </p:cNvPr>
          <p:cNvSpPr/>
          <p:nvPr/>
        </p:nvSpPr>
        <p:spPr>
          <a:xfrm>
            <a:off x="3279127" y="4106517"/>
            <a:ext cx="1420391" cy="5775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sz="800" dirty="0">
                <a:solidFill>
                  <a:schemeClr val="tx1"/>
                </a:solidFill>
              </a:rPr>
              <a:t>Wjazd – Portiernia</a:t>
            </a:r>
          </a:p>
          <a:p>
            <a:pPr algn="ctr"/>
            <a:r>
              <a:rPr lang="pl-PL" sz="800" dirty="0">
                <a:solidFill>
                  <a:srgbClr val="FF0000"/>
                </a:solidFill>
              </a:rPr>
              <a:t>2x kołowrot, 2 x KD,</a:t>
            </a:r>
          </a:p>
          <a:p>
            <a:pPr algn="ctr"/>
            <a:r>
              <a:rPr lang="pl-PL" sz="800" dirty="0">
                <a:solidFill>
                  <a:srgbClr val="FF0000"/>
                </a:solidFill>
              </a:rPr>
              <a:t>1x rejestrator wjazdowy</a:t>
            </a:r>
          </a:p>
          <a:p>
            <a:pPr algn="ctr"/>
            <a:r>
              <a:rPr lang="pl-PL" sz="800" i="1" dirty="0">
                <a:solidFill>
                  <a:schemeClr val="tx1"/>
                </a:solidFill>
              </a:rPr>
              <a:t>Entrance</a:t>
            </a:r>
            <a:endParaRPr lang="de-DE" sz="800" i="1" dirty="0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B5108DD-25DA-AFF9-B82C-618861DBB600}"/>
              </a:ext>
            </a:extLst>
          </p:cNvPr>
          <p:cNvSpPr/>
          <p:nvPr/>
        </p:nvSpPr>
        <p:spPr>
          <a:xfrm>
            <a:off x="8413324" y="4843964"/>
            <a:ext cx="1167897" cy="4345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sz="700" dirty="0">
                <a:solidFill>
                  <a:schemeClr val="tx1"/>
                </a:solidFill>
              </a:rPr>
              <a:t>Magazyn opakowań</a:t>
            </a:r>
          </a:p>
          <a:p>
            <a:pPr algn="ctr"/>
            <a:r>
              <a:rPr lang="pl-PL" sz="700" i="1" dirty="0">
                <a:solidFill>
                  <a:schemeClr val="tx1"/>
                </a:solidFill>
              </a:rPr>
              <a:t>Packaging warehouse</a:t>
            </a:r>
            <a:endParaRPr lang="de-DE" sz="700" i="1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0604DCF-FFC0-8A34-93A7-40AA652D3328}"/>
              </a:ext>
            </a:extLst>
          </p:cNvPr>
          <p:cNvSpPr/>
          <p:nvPr/>
        </p:nvSpPr>
        <p:spPr>
          <a:xfrm>
            <a:off x="6198270" y="4092735"/>
            <a:ext cx="1167897" cy="4345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sz="700" dirty="0">
                <a:solidFill>
                  <a:schemeClr val="tx1"/>
                </a:solidFill>
              </a:rPr>
              <a:t>Poczta i przesyłki</a:t>
            </a:r>
          </a:p>
          <a:p>
            <a:pPr algn="ctr"/>
            <a:r>
              <a:rPr lang="pl-PL" sz="700" i="1" dirty="0">
                <a:solidFill>
                  <a:schemeClr val="tx1"/>
                </a:solidFill>
              </a:rPr>
              <a:t>Mails and deliveries</a:t>
            </a:r>
            <a:endParaRPr lang="de-DE" sz="700" i="1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3D2CFE4-9EB0-4874-BC3B-7F90677D0CB3}"/>
              </a:ext>
            </a:extLst>
          </p:cNvPr>
          <p:cNvSpPr/>
          <p:nvPr/>
        </p:nvSpPr>
        <p:spPr>
          <a:xfrm>
            <a:off x="4645366" y="3735441"/>
            <a:ext cx="1167897" cy="4345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sz="800" dirty="0">
                <a:solidFill>
                  <a:schemeClr val="tx1"/>
                </a:solidFill>
              </a:rPr>
              <a:t>Hala B2</a:t>
            </a:r>
          </a:p>
          <a:p>
            <a:pPr algn="ctr"/>
            <a:r>
              <a:rPr lang="pl-PL" sz="800" dirty="0">
                <a:solidFill>
                  <a:schemeClr val="tx1"/>
                </a:solidFill>
              </a:rPr>
              <a:t>Produkcja wałków</a:t>
            </a:r>
          </a:p>
          <a:p>
            <a:pPr algn="ctr"/>
            <a:r>
              <a:rPr lang="pl-PL" sz="800" i="1" dirty="0">
                <a:solidFill>
                  <a:schemeClr val="tx1"/>
                </a:solidFill>
              </a:rPr>
              <a:t>Roller production</a:t>
            </a:r>
            <a:endParaRPr lang="de-DE" sz="800" i="1" dirty="0"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5608483-0FDE-BE3B-2AC8-F49842432C4D}"/>
              </a:ext>
            </a:extLst>
          </p:cNvPr>
          <p:cNvSpPr/>
          <p:nvPr/>
        </p:nvSpPr>
        <p:spPr>
          <a:xfrm>
            <a:off x="6198269" y="5724523"/>
            <a:ext cx="1167897" cy="4345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sz="800" dirty="0">
                <a:solidFill>
                  <a:schemeClr val="tx1"/>
                </a:solidFill>
              </a:rPr>
              <a:t>Hala B39</a:t>
            </a:r>
          </a:p>
          <a:p>
            <a:pPr algn="ctr"/>
            <a:r>
              <a:rPr lang="pl-PL" sz="800" dirty="0">
                <a:solidFill>
                  <a:schemeClr val="tx1"/>
                </a:solidFill>
              </a:rPr>
              <a:t>Produkcja łożysk</a:t>
            </a:r>
          </a:p>
          <a:p>
            <a:pPr algn="ctr"/>
            <a:r>
              <a:rPr lang="pl-PL" sz="800" i="1" dirty="0">
                <a:solidFill>
                  <a:schemeClr val="tx1"/>
                </a:solidFill>
              </a:rPr>
              <a:t>Bearing production</a:t>
            </a:r>
            <a:endParaRPr lang="de-DE" sz="800" i="1" dirty="0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6EEA231-BD2B-3837-8862-592C06E84678}"/>
              </a:ext>
            </a:extLst>
          </p:cNvPr>
          <p:cNvSpPr/>
          <p:nvPr/>
        </p:nvSpPr>
        <p:spPr>
          <a:xfrm>
            <a:off x="4861660" y="5455633"/>
            <a:ext cx="1428781" cy="4345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sz="800" dirty="0">
                <a:solidFill>
                  <a:schemeClr val="tx1"/>
                </a:solidFill>
              </a:rPr>
              <a:t>Magazyn wyrobów gotowych</a:t>
            </a:r>
          </a:p>
          <a:p>
            <a:pPr algn="ctr"/>
            <a:r>
              <a:rPr lang="pl-PL" sz="800" i="1" dirty="0">
                <a:solidFill>
                  <a:schemeClr val="tx1"/>
                </a:solidFill>
              </a:rPr>
              <a:t>Finished goods warehouse</a:t>
            </a:r>
            <a:endParaRPr lang="de-DE" sz="800" i="1" dirty="0">
              <a:solidFill>
                <a:schemeClr val="tx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8410502-A2E4-C688-3AF6-E74093EA927A}"/>
              </a:ext>
            </a:extLst>
          </p:cNvPr>
          <p:cNvSpPr/>
          <p:nvPr/>
        </p:nvSpPr>
        <p:spPr>
          <a:xfrm>
            <a:off x="78829" y="4664699"/>
            <a:ext cx="4343399" cy="1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20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33AE045-8F6C-9E18-4A52-1D4279C8B10F}"/>
              </a:ext>
            </a:extLst>
          </p:cNvPr>
          <p:cNvSpPr/>
          <p:nvPr/>
        </p:nvSpPr>
        <p:spPr>
          <a:xfrm>
            <a:off x="4575547" y="4654559"/>
            <a:ext cx="5148000" cy="1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2000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178CD02-F569-2293-7B59-CAF4F6935013}"/>
              </a:ext>
            </a:extLst>
          </p:cNvPr>
          <p:cNvCxnSpPr/>
          <p:nvPr/>
        </p:nvCxnSpPr>
        <p:spPr>
          <a:xfrm>
            <a:off x="4406462" y="1993775"/>
            <a:ext cx="0" cy="2869084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DC888A3-D0EA-474D-84FF-EA305743B7F5}"/>
              </a:ext>
            </a:extLst>
          </p:cNvPr>
          <p:cNvCxnSpPr>
            <a:cxnSpLocks/>
          </p:cNvCxnSpPr>
          <p:nvPr/>
        </p:nvCxnSpPr>
        <p:spPr>
          <a:xfrm>
            <a:off x="3983147" y="4760513"/>
            <a:ext cx="0" cy="1877708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8154772-F1A8-8CF1-B2F7-B6418751D99A}"/>
              </a:ext>
            </a:extLst>
          </p:cNvPr>
          <p:cNvCxnSpPr>
            <a:cxnSpLocks/>
          </p:cNvCxnSpPr>
          <p:nvPr/>
        </p:nvCxnSpPr>
        <p:spPr>
          <a:xfrm flipH="1" flipV="1">
            <a:off x="3983147" y="6638221"/>
            <a:ext cx="5784665" cy="0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AF24AC8-B2E7-1C97-D288-D4B60B959142}"/>
              </a:ext>
            </a:extLst>
          </p:cNvPr>
          <p:cNvCxnSpPr>
            <a:cxnSpLocks/>
          </p:cNvCxnSpPr>
          <p:nvPr/>
        </p:nvCxnSpPr>
        <p:spPr>
          <a:xfrm flipH="1">
            <a:off x="2333296" y="1983634"/>
            <a:ext cx="2073166" cy="0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6D8619C-57A4-A467-A331-EAE2F02D1EC4}"/>
              </a:ext>
            </a:extLst>
          </p:cNvPr>
          <p:cNvCxnSpPr>
            <a:cxnSpLocks/>
          </p:cNvCxnSpPr>
          <p:nvPr/>
        </p:nvCxnSpPr>
        <p:spPr>
          <a:xfrm>
            <a:off x="2333296" y="163364"/>
            <a:ext cx="0" cy="1820270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ED3D3236-2380-1EFB-F14E-019822475E2C}"/>
              </a:ext>
            </a:extLst>
          </p:cNvPr>
          <p:cNvCxnSpPr>
            <a:cxnSpLocks/>
          </p:cNvCxnSpPr>
          <p:nvPr/>
        </p:nvCxnSpPr>
        <p:spPr>
          <a:xfrm flipH="1" flipV="1">
            <a:off x="2341179" y="155288"/>
            <a:ext cx="3949262" cy="8076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F70CE3F6-2C0D-FA28-B7DC-DF790B1BB52A}"/>
              </a:ext>
            </a:extLst>
          </p:cNvPr>
          <p:cNvCxnSpPr>
            <a:cxnSpLocks/>
          </p:cNvCxnSpPr>
          <p:nvPr/>
        </p:nvCxnSpPr>
        <p:spPr>
          <a:xfrm>
            <a:off x="6290441" y="173505"/>
            <a:ext cx="0" cy="1810129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3D80675B-A6F0-F771-C0E2-F2C3277F8E59}"/>
              </a:ext>
            </a:extLst>
          </p:cNvPr>
          <p:cNvCxnSpPr>
            <a:cxnSpLocks/>
          </p:cNvCxnSpPr>
          <p:nvPr/>
        </p:nvCxnSpPr>
        <p:spPr>
          <a:xfrm flipH="1">
            <a:off x="6290441" y="1983634"/>
            <a:ext cx="3446865" cy="0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B5138415-A3EE-214F-EC35-9B3DBDE75FBA}"/>
              </a:ext>
            </a:extLst>
          </p:cNvPr>
          <p:cNvSpPr/>
          <p:nvPr/>
        </p:nvSpPr>
        <p:spPr>
          <a:xfrm>
            <a:off x="6011856" y="3397430"/>
            <a:ext cx="1167897" cy="4345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sz="700" dirty="0">
                <a:solidFill>
                  <a:schemeClr val="tx1"/>
                </a:solidFill>
              </a:rPr>
              <a:t>Regeneracja wrzecion</a:t>
            </a:r>
          </a:p>
          <a:p>
            <a:pPr algn="ctr"/>
            <a:r>
              <a:rPr lang="pl-PL" sz="700" i="1" dirty="0">
                <a:solidFill>
                  <a:schemeClr val="tx1"/>
                </a:solidFill>
              </a:rPr>
              <a:t>Spindle regeneration</a:t>
            </a:r>
            <a:endParaRPr lang="de-DE" sz="700" i="1" dirty="0">
              <a:solidFill>
                <a:schemeClr val="tx1"/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696EC13-E46F-565E-8E40-C69CD9FC7BA2}"/>
              </a:ext>
            </a:extLst>
          </p:cNvPr>
          <p:cNvSpPr/>
          <p:nvPr/>
        </p:nvSpPr>
        <p:spPr>
          <a:xfrm>
            <a:off x="6290441" y="2820900"/>
            <a:ext cx="1167897" cy="4345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sz="700" dirty="0">
                <a:solidFill>
                  <a:schemeClr val="tx1"/>
                </a:solidFill>
              </a:rPr>
              <a:t>Agregaty kogeneracji</a:t>
            </a:r>
          </a:p>
          <a:p>
            <a:pPr algn="ctr"/>
            <a:r>
              <a:rPr lang="pl-PL" sz="700" i="1" dirty="0">
                <a:solidFill>
                  <a:schemeClr val="tx1"/>
                </a:solidFill>
              </a:rPr>
              <a:t>Co-generation</a:t>
            </a:r>
            <a:endParaRPr lang="de-DE" sz="700" i="1" dirty="0">
              <a:solidFill>
                <a:schemeClr val="tx1"/>
              </a:solidFill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19707C2-5E5F-B3F5-792A-8AF9D62EE561}"/>
              </a:ext>
            </a:extLst>
          </p:cNvPr>
          <p:cNvSpPr/>
          <p:nvPr/>
        </p:nvSpPr>
        <p:spPr>
          <a:xfrm>
            <a:off x="7514560" y="3068676"/>
            <a:ext cx="1167897" cy="4345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sz="700" dirty="0">
                <a:solidFill>
                  <a:schemeClr val="tx1"/>
                </a:solidFill>
              </a:rPr>
              <a:t>Farma fotowoltaiczna</a:t>
            </a:r>
          </a:p>
          <a:p>
            <a:pPr algn="ctr"/>
            <a:r>
              <a:rPr lang="pl-PL" sz="700" i="1" dirty="0">
                <a:solidFill>
                  <a:schemeClr val="tx1"/>
                </a:solidFill>
              </a:rPr>
              <a:t>Photovoltaic farm</a:t>
            </a:r>
            <a:endParaRPr lang="de-DE" sz="700" i="1" dirty="0">
              <a:solidFill>
                <a:schemeClr val="tx1"/>
              </a:solidFill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BE1D0462-857E-1C11-5937-C840D3B03AD6}"/>
              </a:ext>
            </a:extLst>
          </p:cNvPr>
          <p:cNvSpPr/>
          <p:nvPr/>
        </p:nvSpPr>
        <p:spPr>
          <a:xfrm>
            <a:off x="8474467" y="5245863"/>
            <a:ext cx="1167897" cy="4345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sz="700" dirty="0">
                <a:solidFill>
                  <a:schemeClr val="tx1"/>
                </a:solidFill>
              </a:rPr>
              <a:t>Magazyn części zamiennych</a:t>
            </a:r>
          </a:p>
          <a:p>
            <a:pPr algn="ctr"/>
            <a:r>
              <a:rPr lang="pl-PL" sz="700" i="1" dirty="0">
                <a:solidFill>
                  <a:schemeClr val="tx1"/>
                </a:solidFill>
              </a:rPr>
              <a:t>Spare part warehouse</a:t>
            </a:r>
            <a:endParaRPr lang="de-DE" sz="700" i="1" dirty="0">
              <a:solidFill>
                <a:schemeClr val="tx1"/>
              </a:solidFill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2179EFD-B12C-8077-EF42-20E1C33471E2}"/>
              </a:ext>
            </a:extLst>
          </p:cNvPr>
          <p:cNvSpPr/>
          <p:nvPr/>
        </p:nvSpPr>
        <p:spPr>
          <a:xfrm rot="5400000">
            <a:off x="3719372" y="2366054"/>
            <a:ext cx="4464000" cy="1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2000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B53E8324-BF24-91A0-3A4E-61BAD18E045A}"/>
              </a:ext>
            </a:extLst>
          </p:cNvPr>
          <p:cNvSpPr/>
          <p:nvPr/>
        </p:nvSpPr>
        <p:spPr>
          <a:xfrm rot="10800000">
            <a:off x="2433794" y="189809"/>
            <a:ext cx="3564000" cy="1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2000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93C43141-FD5C-CFBB-83BC-B5D509142C70}"/>
              </a:ext>
            </a:extLst>
          </p:cNvPr>
          <p:cNvSpPr/>
          <p:nvPr/>
        </p:nvSpPr>
        <p:spPr>
          <a:xfrm rot="5400000">
            <a:off x="1676616" y="946223"/>
            <a:ext cx="1620000" cy="1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2000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C29D8781-DB03-68D6-BA80-4D3EABA188D0}"/>
              </a:ext>
            </a:extLst>
          </p:cNvPr>
          <p:cNvSpPr/>
          <p:nvPr/>
        </p:nvSpPr>
        <p:spPr>
          <a:xfrm rot="10800000">
            <a:off x="2433794" y="1736189"/>
            <a:ext cx="3564000" cy="1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2000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3D8B6FC5-253C-F079-A438-1CD87E093B4E}"/>
              </a:ext>
            </a:extLst>
          </p:cNvPr>
          <p:cNvSpPr/>
          <p:nvPr/>
        </p:nvSpPr>
        <p:spPr>
          <a:xfrm rot="5400000">
            <a:off x="3357249" y="1412190"/>
            <a:ext cx="2484000" cy="1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2000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413D8596-B326-E0C8-833D-408AFD51B4C9}"/>
              </a:ext>
            </a:extLst>
          </p:cNvPr>
          <p:cNvSpPr/>
          <p:nvPr/>
        </p:nvSpPr>
        <p:spPr>
          <a:xfrm rot="5400000">
            <a:off x="5627372" y="4997408"/>
            <a:ext cx="756000" cy="1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2000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6C85443F-AB9C-4344-F62E-7394B2BA7B6E}"/>
              </a:ext>
            </a:extLst>
          </p:cNvPr>
          <p:cNvSpPr/>
          <p:nvPr/>
        </p:nvSpPr>
        <p:spPr>
          <a:xfrm rot="5400000">
            <a:off x="4359647" y="5026828"/>
            <a:ext cx="679743" cy="10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2000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DE62DBDA-6F03-4112-B61A-BAB28C63EE3E}"/>
              </a:ext>
            </a:extLst>
          </p:cNvPr>
          <p:cNvSpPr/>
          <p:nvPr/>
        </p:nvSpPr>
        <p:spPr>
          <a:xfrm>
            <a:off x="4653249" y="5125603"/>
            <a:ext cx="1323549" cy="2993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sz="800" dirty="0"/>
              <a:t>Plac manewrowy</a:t>
            </a:r>
          </a:p>
          <a:p>
            <a:pPr algn="ctr"/>
            <a:r>
              <a:rPr lang="pl-PL" sz="800" i="1" dirty="0"/>
              <a:t>Loading yard</a:t>
            </a:r>
            <a:endParaRPr lang="de-DE" sz="800" i="1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2919C6CE-007C-BC94-C325-6514FB7CFA5A}"/>
              </a:ext>
            </a:extLst>
          </p:cNvPr>
          <p:cNvSpPr/>
          <p:nvPr/>
        </p:nvSpPr>
        <p:spPr>
          <a:xfrm rot="5400000">
            <a:off x="3861249" y="5799656"/>
            <a:ext cx="1476000" cy="10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2000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C9A07502-5754-D611-47D4-471B96C9DECF}"/>
              </a:ext>
            </a:extLst>
          </p:cNvPr>
          <p:cNvSpPr/>
          <p:nvPr/>
        </p:nvSpPr>
        <p:spPr>
          <a:xfrm>
            <a:off x="4545248" y="6516897"/>
            <a:ext cx="5148000" cy="1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2000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C96811C6-A3AD-392B-1895-60640A948FFF}"/>
              </a:ext>
            </a:extLst>
          </p:cNvPr>
          <p:cNvSpPr/>
          <p:nvPr/>
        </p:nvSpPr>
        <p:spPr>
          <a:xfrm rot="5400000">
            <a:off x="8694311" y="5582943"/>
            <a:ext cx="1969200" cy="1167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2000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B5BFAEE9-B23C-8F31-2795-2C90A1E142CC}"/>
              </a:ext>
            </a:extLst>
          </p:cNvPr>
          <p:cNvSpPr/>
          <p:nvPr/>
        </p:nvSpPr>
        <p:spPr>
          <a:xfrm>
            <a:off x="6516331" y="3047857"/>
            <a:ext cx="165794" cy="189910"/>
          </a:xfrm>
          <a:prstGeom prst="rect">
            <a:avLst/>
          </a:prstGeom>
          <a:noFill/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2000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D6899D78-3D2F-7230-37C3-A5E5727260EC}"/>
              </a:ext>
            </a:extLst>
          </p:cNvPr>
          <p:cNvSpPr/>
          <p:nvPr/>
        </p:nvSpPr>
        <p:spPr>
          <a:xfrm>
            <a:off x="7369821" y="3095693"/>
            <a:ext cx="1414719" cy="444469"/>
          </a:xfrm>
          <a:prstGeom prst="rect">
            <a:avLst/>
          </a:prstGeom>
          <a:noFill/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2000" dirty="0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A2720AE1-F49F-E4A9-F250-6E0A414561B6}"/>
              </a:ext>
            </a:extLst>
          </p:cNvPr>
          <p:cNvSpPr/>
          <p:nvPr/>
        </p:nvSpPr>
        <p:spPr>
          <a:xfrm>
            <a:off x="813107" y="4263699"/>
            <a:ext cx="1167897" cy="4345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sz="800" dirty="0">
                <a:solidFill>
                  <a:schemeClr val="tx1"/>
                </a:solidFill>
              </a:rPr>
              <a:t>Kierunek - Krańcowa</a:t>
            </a:r>
          </a:p>
          <a:p>
            <a:pPr algn="ctr"/>
            <a:r>
              <a:rPr lang="pl-PL" sz="800" i="1" dirty="0">
                <a:solidFill>
                  <a:schemeClr val="tx1"/>
                </a:solidFill>
              </a:rPr>
              <a:t>Krancowa direction</a:t>
            </a:r>
            <a:endParaRPr lang="de-DE" sz="800" i="1" dirty="0">
              <a:solidFill>
                <a:schemeClr val="tx1"/>
              </a:solidFill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857ACA83-138E-931F-EC8A-7A99826481E7}"/>
              </a:ext>
            </a:extLst>
          </p:cNvPr>
          <p:cNvSpPr/>
          <p:nvPr/>
        </p:nvSpPr>
        <p:spPr>
          <a:xfrm>
            <a:off x="1789511" y="4497970"/>
            <a:ext cx="1167897" cy="4345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sz="800" dirty="0">
                <a:solidFill>
                  <a:schemeClr val="bg1"/>
                </a:solidFill>
              </a:rPr>
              <a:t>Nieszawska</a:t>
            </a:r>
            <a:endParaRPr lang="de-DE" sz="800" i="1" dirty="0">
              <a:solidFill>
                <a:schemeClr val="bg1"/>
              </a:solidFill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DD4519C8-09DA-1FED-E53D-555DECF49A4F}"/>
              </a:ext>
            </a:extLst>
          </p:cNvPr>
          <p:cNvSpPr/>
          <p:nvPr/>
        </p:nvSpPr>
        <p:spPr>
          <a:xfrm>
            <a:off x="2982273" y="838840"/>
            <a:ext cx="1167897" cy="4345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sz="800" dirty="0">
                <a:solidFill>
                  <a:schemeClr val="tx1"/>
                </a:solidFill>
              </a:rPr>
              <a:t>Hala B3</a:t>
            </a:r>
            <a:endParaRPr lang="pl-PL" sz="800" i="1" dirty="0">
              <a:solidFill>
                <a:schemeClr val="tx1"/>
              </a:solidFill>
            </a:endParaRPr>
          </a:p>
          <a:p>
            <a:pPr algn="ctr"/>
            <a:r>
              <a:rPr lang="pl-PL" sz="800" i="1" dirty="0">
                <a:solidFill>
                  <a:schemeClr val="tx1"/>
                </a:solidFill>
              </a:rPr>
              <a:t>Production building 3</a:t>
            </a: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540CDA07-6634-4AC0-8902-74AFEA65B88B}"/>
              </a:ext>
            </a:extLst>
          </p:cNvPr>
          <p:cNvSpPr/>
          <p:nvPr/>
        </p:nvSpPr>
        <p:spPr>
          <a:xfrm>
            <a:off x="4691362" y="872188"/>
            <a:ext cx="62156" cy="259626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2000" dirty="0"/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6EC47DF6-BDE7-37B2-4BCB-AAFDEC8C7299}"/>
              </a:ext>
            </a:extLst>
          </p:cNvPr>
          <p:cNvSpPr/>
          <p:nvPr/>
        </p:nvSpPr>
        <p:spPr>
          <a:xfrm>
            <a:off x="4691362" y="2400376"/>
            <a:ext cx="62156" cy="259626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2000" dirty="0"/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2509E1AE-53AF-18D0-3749-5FB1AE581FAC}"/>
              </a:ext>
            </a:extLst>
          </p:cNvPr>
          <p:cNvSpPr/>
          <p:nvPr/>
        </p:nvSpPr>
        <p:spPr>
          <a:xfrm>
            <a:off x="8788110" y="5603145"/>
            <a:ext cx="62156" cy="259626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2000" dirty="0"/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2BEE7513-77A4-B574-D04B-9E96705DC869}"/>
              </a:ext>
            </a:extLst>
          </p:cNvPr>
          <p:cNvSpPr/>
          <p:nvPr/>
        </p:nvSpPr>
        <p:spPr>
          <a:xfrm>
            <a:off x="8447622" y="4980085"/>
            <a:ext cx="45719" cy="17375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2000" dirty="0"/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40EF3846-DA10-5FF7-F21F-ED313D409616}"/>
              </a:ext>
            </a:extLst>
          </p:cNvPr>
          <p:cNvSpPr/>
          <p:nvPr/>
        </p:nvSpPr>
        <p:spPr>
          <a:xfrm rot="16200000">
            <a:off x="5088320" y="5350511"/>
            <a:ext cx="62156" cy="259626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2000" dirty="0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E58F8E59-367A-B4D9-BCFA-5763BCF9BE95}"/>
              </a:ext>
            </a:extLst>
          </p:cNvPr>
          <p:cNvSpPr/>
          <p:nvPr/>
        </p:nvSpPr>
        <p:spPr>
          <a:xfrm>
            <a:off x="6763014" y="2289490"/>
            <a:ext cx="374141" cy="176141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2000" dirty="0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6D9C6FB8-2366-2545-7867-C4C9AD43E1B0}"/>
              </a:ext>
            </a:extLst>
          </p:cNvPr>
          <p:cNvSpPr/>
          <p:nvPr/>
        </p:nvSpPr>
        <p:spPr>
          <a:xfrm>
            <a:off x="6933397" y="2051802"/>
            <a:ext cx="1167897" cy="4345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sz="700" dirty="0">
                <a:solidFill>
                  <a:schemeClr val="tx1"/>
                </a:solidFill>
              </a:rPr>
              <a:t>Magazyn olejów i smarów</a:t>
            </a:r>
          </a:p>
          <a:p>
            <a:pPr algn="ctr"/>
            <a:r>
              <a:rPr lang="pl-PL" sz="700" i="1" dirty="0">
                <a:solidFill>
                  <a:schemeClr val="tx1"/>
                </a:solidFill>
              </a:rPr>
              <a:t>Fluid warehouse</a:t>
            </a:r>
            <a:endParaRPr lang="de-DE" sz="700" i="1" dirty="0">
              <a:solidFill>
                <a:schemeClr val="tx1"/>
              </a:solidFill>
            </a:endParaRP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235D2EBB-F9A1-A5D1-D3EF-1FF6B79F8BB2}"/>
              </a:ext>
            </a:extLst>
          </p:cNvPr>
          <p:cNvSpPr/>
          <p:nvPr/>
        </p:nvSpPr>
        <p:spPr>
          <a:xfrm rot="16200000">
            <a:off x="6976264" y="2308541"/>
            <a:ext cx="62156" cy="259626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2000" dirty="0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935FC77A-155C-492D-E55A-F9EE4723E15C}"/>
              </a:ext>
            </a:extLst>
          </p:cNvPr>
          <p:cNvSpPr/>
          <p:nvPr/>
        </p:nvSpPr>
        <p:spPr>
          <a:xfrm>
            <a:off x="6614761" y="4759284"/>
            <a:ext cx="374141" cy="176141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2000" dirty="0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FB63CB17-4E4F-C7E4-6512-B2C195DA284D}"/>
              </a:ext>
            </a:extLst>
          </p:cNvPr>
          <p:cNvSpPr/>
          <p:nvPr/>
        </p:nvSpPr>
        <p:spPr>
          <a:xfrm>
            <a:off x="6349448" y="4715253"/>
            <a:ext cx="1167897" cy="4345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sz="700" dirty="0">
                <a:solidFill>
                  <a:schemeClr val="tx1"/>
                </a:solidFill>
              </a:rPr>
              <a:t>Magazyn azotu</a:t>
            </a:r>
          </a:p>
          <a:p>
            <a:pPr algn="ctr"/>
            <a:r>
              <a:rPr lang="pl-PL" sz="700" i="1" dirty="0">
                <a:solidFill>
                  <a:schemeClr val="tx1"/>
                </a:solidFill>
              </a:rPr>
              <a:t>Nitrogen store</a:t>
            </a:r>
            <a:endParaRPr lang="de-DE" sz="700" i="1" dirty="0">
              <a:solidFill>
                <a:schemeClr val="tx1"/>
              </a:solidFill>
            </a:endParaRPr>
          </a:p>
        </p:txBody>
      </p:sp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id="{1900B559-D915-2D02-75E1-DAA10A7BC12D}"/>
              </a:ext>
            </a:extLst>
          </p:cNvPr>
          <p:cNvSpPr/>
          <p:nvPr/>
        </p:nvSpPr>
        <p:spPr>
          <a:xfrm rot="16200000">
            <a:off x="6798544" y="4643544"/>
            <a:ext cx="62156" cy="259626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2000" dirty="0"/>
          </a:p>
        </p:txBody>
      </p: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560F3823-93C7-A67D-4C55-919A104B4AF7}"/>
              </a:ext>
            </a:extLst>
          </p:cNvPr>
          <p:cNvSpPr/>
          <p:nvPr/>
        </p:nvSpPr>
        <p:spPr>
          <a:xfrm>
            <a:off x="4457924" y="4569975"/>
            <a:ext cx="62156" cy="259626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2000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E4115766-677F-5266-C6C6-ADC1DC309267}"/>
              </a:ext>
            </a:extLst>
          </p:cNvPr>
          <p:cNvSpPr/>
          <p:nvPr/>
        </p:nvSpPr>
        <p:spPr>
          <a:xfrm>
            <a:off x="4747476" y="4540551"/>
            <a:ext cx="1024605" cy="1080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700" dirty="0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86385E90-13A9-46B7-8511-6235E462A70B}"/>
              </a:ext>
            </a:extLst>
          </p:cNvPr>
          <p:cNvSpPr/>
          <p:nvPr/>
        </p:nvSpPr>
        <p:spPr>
          <a:xfrm>
            <a:off x="6673926" y="5354912"/>
            <a:ext cx="1800000" cy="1080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700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DDAD76BB-48F3-CF13-DE03-B8D2550E930F}"/>
              </a:ext>
            </a:extLst>
          </p:cNvPr>
          <p:cNvSpPr/>
          <p:nvPr/>
        </p:nvSpPr>
        <p:spPr>
          <a:xfrm>
            <a:off x="7807640" y="4758358"/>
            <a:ext cx="396000" cy="29999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700" dirty="0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8437E4BA-761C-3513-9EB5-83D887EFB938}"/>
              </a:ext>
            </a:extLst>
          </p:cNvPr>
          <p:cNvSpPr/>
          <p:nvPr/>
        </p:nvSpPr>
        <p:spPr>
          <a:xfrm>
            <a:off x="7270250" y="3931612"/>
            <a:ext cx="700287" cy="47682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700" dirty="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8D5728BE-7DF9-FC7C-169D-A6B22E2B7A66}"/>
              </a:ext>
            </a:extLst>
          </p:cNvPr>
          <p:cNvSpPr/>
          <p:nvPr/>
        </p:nvSpPr>
        <p:spPr>
          <a:xfrm rot="16200000">
            <a:off x="5581760" y="3914170"/>
            <a:ext cx="537189" cy="9403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700" dirty="0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DCCC2283-4660-0E3B-EAAB-54729EAACCB3}"/>
              </a:ext>
            </a:extLst>
          </p:cNvPr>
          <p:cNvSpPr/>
          <p:nvPr/>
        </p:nvSpPr>
        <p:spPr>
          <a:xfrm>
            <a:off x="9944750" y="1111046"/>
            <a:ext cx="376379" cy="16280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700" dirty="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AAB0EACA-88BC-F08C-29F6-EFB6C95358E2}"/>
              </a:ext>
            </a:extLst>
          </p:cNvPr>
          <p:cNvSpPr/>
          <p:nvPr/>
        </p:nvSpPr>
        <p:spPr>
          <a:xfrm>
            <a:off x="10394318" y="975166"/>
            <a:ext cx="1167897" cy="4345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pl-PL" sz="700" dirty="0">
                <a:solidFill>
                  <a:schemeClr val="tx1"/>
                </a:solidFill>
              </a:rPr>
              <a:t>Dozwolone parkowanie</a:t>
            </a:r>
          </a:p>
          <a:p>
            <a:r>
              <a:rPr lang="pl-PL" sz="700" i="1" dirty="0">
                <a:solidFill>
                  <a:schemeClr val="tx1"/>
                </a:solidFill>
              </a:rPr>
              <a:t>Parking allowed</a:t>
            </a:r>
            <a:endParaRPr lang="de-DE" sz="700" i="1" dirty="0">
              <a:solidFill>
                <a:schemeClr val="tx1"/>
              </a:solidFill>
            </a:endParaRPr>
          </a:p>
        </p:txBody>
      </p:sp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A2F205C4-524C-C998-63A7-BF19EF56CED7}"/>
              </a:ext>
            </a:extLst>
          </p:cNvPr>
          <p:cNvSpPr/>
          <p:nvPr/>
        </p:nvSpPr>
        <p:spPr>
          <a:xfrm rot="16200000">
            <a:off x="10072938" y="1440065"/>
            <a:ext cx="62151" cy="318528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2000" dirty="0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ABE177F0-4F4E-0346-78B3-5BD6C270B393}"/>
              </a:ext>
            </a:extLst>
          </p:cNvPr>
          <p:cNvSpPr/>
          <p:nvPr/>
        </p:nvSpPr>
        <p:spPr>
          <a:xfrm>
            <a:off x="10394544" y="1349978"/>
            <a:ext cx="1167897" cy="4345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pl-PL" sz="700" dirty="0">
                <a:solidFill>
                  <a:schemeClr val="tx1"/>
                </a:solidFill>
              </a:rPr>
              <a:t>Dostawy / odbiory</a:t>
            </a:r>
          </a:p>
          <a:p>
            <a:r>
              <a:rPr lang="pl-PL" sz="700" i="1" dirty="0">
                <a:solidFill>
                  <a:schemeClr val="tx1"/>
                </a:solidFill>
              </a:rPr>
              <a:t>Goods delivery / receive</a:t>
            </a:r>
            <a:endParaRPr lang="de-DE" sz="700" i="1" dirty="0">
              <a:solidFill>
                <a:schemeClr val="tx1"/>
              </a:solidFill>
            </a:endParaRPr>
          </a:p>
        </p:txBody>
      </p:sp>
      <p:pic>
        <p:nvPicPr>
          <p:cNvPr id="82" name="Picture 81">
            <a:extLst>
              <a:ext uri="{FF2B5EF4-FFF2-40B4-BE49-F238E27FC236}">
                <a16:creationId xmlns:a16="http://schemas.microsoft.com/office/drawing/2014/main" id="{75B98E62-2B4A-91EC-0934-7B4EFBD0F9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2502" y="4380111"/>
            <a:ext cx="457691" cy="468000"/>
          </a:xfrm>
          <a:prstGeom prst="rect">
            <a:avLst/>
          </a:prstGeom>
        </p:spPr>
      </p:pic>
      <p:sp>
        <p:nvSpPr>
          <p:cNvPr id="84" name="Rectangle 83">
            <a:extLst>
              <a:ext uri="{FF2B5EF4-FFF2-40B4-BE49-F238E27FC236}">
                <a16:creationId xmlns:a16="http://schemas.microsoft.com/office/drawing/2014/main" id="{C13E190A-8FF4-3FCB-27AC-3B45DF887E19}"/>
              </a:ext>
            </a:extLst>
          </p:cNvPr>
          <p:cNvSpPr/>
          <p:nvPr/>
        </p:nvSpPr>
        <p:spPr>
          <a:xfrm>
            <a:off x="9944750" y="626943"/>
            <a:ext cx="1167897" cy="4345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pl-PL" sz="900" b="1" dirty="0">
                <a:solidFill>
                  <a:schemeClr val="tx1"/>
                </a:solidFill>
              </a:rPr>
              <a:t>Legenda</a:t>
            </a:r>
          </a:p>
          <a:p>
            <a:r>
              <a:rPr lang="pl-PL" sz="900" b="1" i="1" dirty="0">
                <a:solidFill>
                  <a:schemeClr val="tx1"/>
                </a:solidFill>
              </a:rPr>
              <a:t>Legend</a:t>
            </a:r>
            <a:endParaRPr lang="de-DE" sz="900" b="1" i="1" dirty="0">
              <a:solidFill>
                <a:schemeClr val="tx1"/>
              </a:solidFill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F9B8CAA6-0663-9F89-5567-C869841113FB}"/>
              </a:ext>
            </a:extLst>
          </p:cNvPr>
          <p:cNvSpPr/>
          <p:nvPr/>
        </p:nvSpPr>
        <p:spPr>
          <a:xfrm>
            <a:off x="9929318" y="3937827"/>
            <a:ext cx="1167897" cy="4345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pl-PL" sz="900" b="1" dirty="0">
                <a:solidFill>
                  <a:schemeClr val="tx1"/>
                </a:solidFill>
              </a:rPr>
              <a:t>Zasady</a:t>
            </a:r>
          </a:p>
          <a:p>
            <a:r>
              <a:rPr lang="pl-PL" sz="900" b="1" i="1" dirty="0">
                <a:solidFill>
                  <a:schemeClr val="tx1"/>
                </a:solidFill>
              </a:rPr>
              <a:t>Rules</a:t>
            </a:r>
            <a:endParaRPr lang="de-DE" sz="900" b="1" i="1" dirty="0">
              <a:solidFill>
                <a:schemeClr val="tx1"/>
              </a:solidFill>
            </a:endParaRPr>
          </a:p>
        </p:txBody>
      </p: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0600D427-D0E1-BA13-EACC-442E69F2311E}"/>
              </a:ext>
            </a:extLst>
          </p:cNvPr>
          <p:cNvCxnSpPr>
            <a:cxnSpLocks/>
          </p:cNvCxnSpPr>
          <p:nvPr/>
        </p:nvCxnSpPr>
        <p:spPr>
          <a:xfrm>
            <a:off x="9829800" y="173505"/>
            <a:ext cx="0" cy="65268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83AA281B-1849-74BB-7C96-264B4EB3FFFA}"/>
              </a:ext>
            </a:extLst>
          </p:cNvPr>
          <p:cNvCxnSpPr>
            <a:cxnSpLocks/>
          </p:cNvCxnSpPr>
          <p:nvPr/>
        </p:nvCxnSpPr>
        <p:spPr>
          <a:xfrm>
            <a:off x="9950493" y="3941384"/>
            <a:ext cx="206538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1" name="Picture 90">
            <a:extLst>
              <a:ext uri="{FF2B5EF4-FFF2-40B4-BE49-F238E27FC236}">
                <a16:creationId xmlns:a16="http://schemas.microsoft.com/office/drawing/2014/main" id="{EBD1DF02-288D-CE65-47B7-D8DFA9F6B6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09927" y="4380111"/>
            <a:ext cx="495534" cy="468000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8AF1113D-A2F9-72E3-BAFA-DEB8542828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45195" y="4380111"/>
            <a:ext cx="461071" cy="468000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0C431533-D1CD-C7D5-A860-C1941ABE79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7584" y="5689450"/>
            <a:ext cx="473356" cy="4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66437405-FE40-FD37-D625-86FEC21ADF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2064" y="5152721"/>
            <a:ext cx="448929" cy="4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5E8D28EB-0999-8F4A-23F1-9E75685F0B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3546" y="6226179"/>
            <a:ext cx="453115" cy="4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id="{047752C8-A486-2C1E-F4A5-0D4B71788D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0456" y="5689450"/>
            <a:ext cx="448162" cy="4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id="{2F427103-18FB-020A-5154-52EA24411A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1968" y="5152721"/>
            <a:ext cx="464412" cy="4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" name="Picture 97">
            <a:extLst>
              <a:ext uri="{FF2B5EF4-FFF2-40B4-BE49-F238E27FC236}">
                <a16:creationId xmlns:a16="http://schemas.microsoft.com/office/drawing/2014/main" id="{635C53FB-EE25-D694-AF29-A63D79FA37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5605" y="6226179"/>
            <a:ext cx="469625" cy="4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DDA7EB52-3A08-0023-4A7B-BC871499D3F4}"/>
              </a:ext>
            </a:extLst>
          </p:cNvPr>
          <p:cNvCxnSpPr>
            <a:cxnSpLocks/>
          </p:cNvCxnSpPr>
          <p:nvPr/>
        </p:nvCxnSpPr>
        <p:spPr>
          <a:xfrm>
            <a:off x="9950493" y="2285298"/>
            <a:ext cx="206538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Rectangle 105">
            <a:extLst>
              <a:ext uri="{FF2B5EF4-FFF2-40B4-BE49-F238E27FC236}">
                <a16:creationId xmlns:a16="http://schemas.microsoft.com/office/drawing/2014/main" id="{8B2D9110-453B-BDE9-74A4-2F98C7AA1A47}"/>
              </a:ext>
            </a:extLst>
          </p:cNvPr>
          <p:cNvSpPr/>
          <p:nvPr/>
        </p:nvSpPr>
        <p:spPr>
          <a:xfrm>
            <a:off x="9911968" y="2453648"/>
            <a:ext cx="1167897" cy="4345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pl-PL" sz="900" b="1" dirty="0">
                <a:solidFill>
                  <a:schemeClr val="tx1"/>
                </a:solidFill>
              </a:rPr>
              <a:t>Telefony</a:t>
            </a:r>
          </a:p>
          <a:p>
            <a:r>
              <a:rPr lang="pl-PL" sz="900" b="1" i="1" dirty="0">
                <a:solidFill>
                  <a:schemeClr val="tx1"/>
                </a:solidFill>
              </a:rPr>
              <a:t>Phones</a:t>
            </a:r>
            <a:endParaRPr lang="de-DE" sz="900" b="1" i="1" dirty="0">
              <a:solidFill>
                <a:schemeClr val="tx1"/>
              </a:solidFill>
            </a:endParaRP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EE828AF0-8960-FE93-F0C1-665FEF0E0A6D}"/>
              </a:ext>
            </a:extLst>
          </p:cNvPr>
          <p:cNvSpPr/>
          <p:nvPr/>
        </p:nvSpPr>
        <p:spPr>
          <a:xfrm>
            <a:off x="9903546" y="2925977"/>
            <a:ext cx="2215934" cy="4345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pl-PL" sz="700" dirty="0">
                <a:solidFill>
                  <a:schemeClr val="tx1"/>
                </a:solidFill>
              </a:rPr>
              <a:t>+ 48 511 458 803 – Punkt medyczny / </a:t>
            </a:r>
            <a:r>
              <a:rPr lang="pl-PL" sz="700" i="1" dirty="0">
                <a:solidFill>
                  <a:schemeClr val="tx1"/>
                </a:solidFill>
              </a:rPr>
              <a:t>Medical service</a:t>
            </a:r>
          </a:p>
          <a:p>
            <a:endParaRPr lang="pl-PL" sz="700" i="1" dirty="0">
              <a:solidFill>
                <a:schemeClr val="tx1"/>
              </a:solidFill>
            </a:endParaRPr>
          </a:p>
          <a:p>
            <a:r>
              <a:rPr lang="pl-PL" sz="700" i="1" dirty="0">
                <a:solidFill>
                  <a:schemeClr val="tx1"/>
                </a:solidFill>
              </a:rPr>
              <a:t>+ 48 61 874 32 26 – Ochrona / Security</a:t>
            </a:r>
            <a:endParaRPr lang="pl-PL" sz="700" dirty="0">
              <a:solidFill>
                <a:schemeClr val="tx1"/>
              </a:solidFill>
            </a:endParaRPr>
          </a:p>
        </p:txBody>
      </p: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9A766CD2-5AFD-D806-96B9-2CA16790003F}"/>
              </a:ext>
            </a:extLst>
          </p:cNvPr>
          <p:cNvGrpSpPr/>
          <p:nvPr/>
        </p:nvGrpSpPr>
        <p:grpSpPr>
          <a:xfrm rot="20879140">
            <a:off x="7715096" y="585710"/>
            <a:ext cx="282087" cy="1003462"/>
            <a:chOff x="7756945" y="626943"/>
            <a:chExt cx="282087" cy="1003462"/>
          </a:xfrm>
        </p:grpSpPr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DF8864A0-DFF1-518F-37A5-6F66709F1C76}"/>
                </a:ext>
              </a:extLst>
            </p:cNvPr>
            <p:cNvCxnSpPr/>
            <p:nvPr/>
          </p:nvCxnSpPr>
          <p:spPr>
            <a:xfrm>
              <a:off x="7898674" y="626943"/>
              <a:ext cx="0" cy="10034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9E717964-B23D-92F8-6506-57B04541132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765000" y="626943"/>
              <a:ext cx="133674" cy="56637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4DC2B8F8-DC90-5188-5F64-8124F5EA072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756945" y="1190873"/>
              <a:ext cx="28208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5" name="Rectangle: Rounded Corners 1024">
            <a:extLst>
              <a:ext uri="{FF2B5EF4-FFF2-40B4-BE49-F238E27FC236}">
                <a16:creationId xmlns:a16="http://schemas.microsoft.com/office/drawing/2014/main" id="{B4000AF5-4D59-C2B5-2055-01E44249D12D}"/>
              </a:ext>
            </a:extLst>
          </p:cNvPr>
          <p:cNvSpPr/>
          <p:nvPr/>
        </p:nvSpPr>
        <p:spPr>
          <a:xfrm rot="16200000">
            <a:off x="10082484" y="1768691"/>
            <a:ext cx="62151" cy="318528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2000" dirty="0"/>
          </a:p>
        </p:txBody>
      </p:sp>
      <p:sp>
        <p:nvSpPr>
          <p:cNvPr id="1028" name="Rectangle 1027">
            <a:extLst>
              <a:ext uri="{FF2B5EF4-FFF2-40B4-BE49-F238E27FC236}">
                <a16:creationId xmlns:a16="http://schemas.microsoft.com/office/drawing/2014/main" id="{159963F1-D1DC-DB0F-7046-14D7F96A74E0}"/>
              </a:ext>
            </a:extLst>
          </p:cNvPr>
          <p:cNvSpPr/>
          <p:nvPr/>
        </p:nvSpPr>
        <p:spPr>
          <a:xfrm>
            <a:off x="10404090" y="1678604"/>
            <a:ext cx="1167897" cy="4345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pl-PL" sz="700" dirty="0">
                <a:solidFill>
                  <a:schemeClr val="tx1"/>
                </a:solidFill>
              </a:rPr>
              <a:t>Wjazd / wyjazd- portiernia</a:t>
            </a:r>
          </a:p>
          <a:p>
            <a:r>
              <a:rPr lang="pl-PL" sz="700" i="1" dirty="0">
                <a:solidFill>
                  <a:schemeClr val="tx1"/>
                </a:solidFill>
              </a:rPr>
              <a:t>Entrance / Exit</a:t>
            </a:r>
            <a:endParaRPr lang="de-DE" sz="700" i="1" dirty="0">
              <a:solidFill>
                <a:schemeClr val="tx1"/>
              </a:solidFill>
            </a:endParaRPr>
          </a:p>
        </p:txBody>
      </p:sp>
      <p:sp>
        <p:nvSpPr>
          <p:cNvPr id="1029" name="Rectangle 1028">
            <a:extLst>
              <a:ext uri="{FF2B5EF4-FFF2-40B4-BE49-F238E27FC236}">
                <a16:creationId xmlns:a16="http://schemas.microsoft.com/office/drawing/2014/main" id="{1294C7B2-4A0B-DFA2-6C22-C22AAEB93A01}"/>
              </a:ext>
            </a:extLst>
          </p:cNvPr>
          <p:cNvSpPr/>
          <p:nvPr/>
        </p:nvSpPr>
        <p:spPr>
          <a:xfrm>
            <a:off x="8850266" y="5628448"/>
            <a:ext cx="764620" cy="79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700" dirty="0"/>
          </a:p>
        </p:txBody>
      </p:sp>
      <p:sp>
        <p:nvSpPr>
          <p:cNvPr id="1030" name="Rectangle 1029">
            <a:extLst>
              <a:ext uri="{FF2B5EF4-FFF2-40B4-BE49-F238E27FC236}">
                <a16:creationId xmlns:a16="http://schemas.microsoft.com/office/drawing/2014/main" id="{7F2FBBE9-261A-DA57-2C49-F2068A772544}"/>
              </a:ext>
            </a:extLst>
          </p:cNvPr>
          <p:cNvSpPr/>
          <p:nvPr/>
        </p:nvSpPr>
        <p:spPr>
          <a:xfrm>
            <a:off x="255326" y="297810"/>
            <a:ext cx="1925152" cy="4345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pl-PL" sz="900" b="1" dirty="0">
                <a:solidFill>
                  <a:schemeClr val="tx1"/>
                </a:solidFill>
              </a:rPr>
              <a:t>Przepustka wjazdowa na teren SKF</a:t>
            </a:r>
          </a:p>
          <a:p>
            <a:endParaRPr lang="pl-PL" sz="900" b="1" i="1" dirty="0">
              <a:solidFill>
                <a:schemeClr val="tx1"/>
              </a:solidFill>
            </a:endParaRPr>
          </a:p>
          <a:p>
            <a:r>
              <a:rPr lang="pl-PL" sz="900" b="1" i="1" dirty="0">
                <a:solidFill>
                  <a:schemeClr val="tx1"/>
                </a:solidFill>
              </a:rPr>
              <a:t>Entrance pass to SKF factory</a:t>
            </a:r>
            <a:endParaRPr lang="de-DE" sz="900" b="1" i="1" dirty="0">
              <a:solidFill>
                <a:schemeClr val="tx1"/>
              </a:solidFill>
            </a:endParaRPr>
          </a:p>
        </p:txBody>
      </p:sp>
      <p:pic>
        <p:nvPicPr>
          <p:cNvPr id="1026" name="Picture 58">
            <a:extLst>
              <a:ext uri="{FF2B5EF4-FFF2-40B4-BE49-F238E27FC236}">
                <a16:creationId xmlns:a16="http://schemas.microsoft.com/office/drawing/2014/main" id="{D118DB14-7657-3D87-0B3C-AE2655AEEE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4105" y="4362573"/>
            <a:ext cx="452225" cy="4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C7C4144-2BBB-8E85-690B-9133B29865E5}"/>
              </a:ext>
            </a:extLst>
          </p:cNvPr>
          <p:cNvSpPr/>
          <p:nvPr/>
        </p:nvSpPr>
        <p:spPr>
          <a:xfrm>
            <a:off x="480848" y="2400376"/>
            <a:ext cx="3296573" cy="176555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sz="2000" dirty="0"/>
              <a:t>Karta SKF - ID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221A53A-6BB1-3D2F-70CA-F26915A02B5E}"/>
              </a:ext>
            </a:extLst>
          </p:cNvPr>
          <p:cNvSpPr/>
          <p:nvPr/>
        </p:nvSpPr>
        <p:spPr>
          <a:xfrm>
            <a:off x="6244200" y="4178663"/>
            <a:ext cx="62156" cy="259626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2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E022CB6-2F86-E930-2638-866C05779347}"/>
              </a:ext>
            </a:extLst>
          </p:cNvPr>
          <p:cNvSpPr/>
          <p:nvPr/>
        </p:nvSpPr>
        <p:spPr>
          <a:xfrm>
            <a:off x="5973246" y="2491813"/>
            <a:ext cx="1188000" cy="1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20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17D9D1F-8697-8DAC-10CC-EBFB6891A873}"/>
              </a:ext>
            </a:extLst>
          </p:cNvPr>
          <p:cNvSpPr/>
          <p:nvPr/>
        </p:nvSpPr>
        <p:spPr>
          <a:xfrm>
            <a:off x="8929278" y="3092627"/>
            <a:ext cx="854275" cy="444469"/>
          </a:xfrm>
          <a:prstGeom prst="rect">
            <a:avLst/>
          </a:prstGeom>
          <a:noFill/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20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F377C99-0D26-091D-DA88-181D9864068D}"/>
              </a:ext>
            </a:extLst>
          </p:cNvPr>
          <p:cNvSpPr/>
          <p:nvPr/>
        </p:nvSpPr>
        <p:spPr>
          <a:xfrm>
            <a:off x="8770168" y="3103276"/>
            <a:ext cx="1167897" cy="4345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sz="700" dirty="0">
                <a:solidFill>
                  <a:schemeClr val="tx1"/>
                </a:solidFill>
              </a:rPr>
              <a:t>Magazyn odpadów</a:t>
            </a:r>
          </a:p>
          <a:p>
            <a:pPr algn="ctr"/>
            <a:r>
              <a:rPr lang="pl-PL" sz="700" i="1" dirty="0">
                <a:solidFill>
                  <a:schemeClr val="tx1"/>
                </a:solidFill>
              </a:rPr>
              <a:t>Waste store</a:t>
            </a:r>
            <a:endParaRPr lang="de-DE" sz="700" i="1" dirty="0">
              <a:solidFill>
                <a:schemeClr val="tx1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52644C4-B0CD-A00D-2BBF-040D3EE8C534}"/>
              </a:ext>
            </a:extLst>
          </p:cNvPr>
          <p:cNvSpPr/>
          <p:nvPr/>
        </p:nvSpPr>
        <p:spPr>
          <a:xfrm rot="16200000">
            <a:off x="9063951" y="3353511"/>
            <a:ext cx="62151" cy="318528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20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ABC1FC7-F8AC-F694-365A-97D7A68FC00C}"/>
              </a:ext>
            </a:extLst>
          </p:cNvPr>
          <p:cNvSpPr/>
          <p:nvPr/>
        </p:nvSpPr>
        <p:spPr>
          <a:xfrm>
            <a:off x="5982594" y="3802687"/>
            <a:ext cx="3780000" cy="1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2000" dirty="0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681F9697-B09C-F05F-5B20-96F34CDA1BB9}"/>
              </a:ext>
            </a:extLst>
          </p:cNvPr>
          <p:cNvSpPr/>
          <p:nvPr/>
        </p:nvSpPr>
        <p:spPr>
          <a:xfrm>
            <a:off x="2240591" y="1349978"/>
            <a:ext cx="62156" cy="259626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20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7007EEA-D880-D7A2-9EE1-2F41237787E8}"/>
              </a:ext>
            </a:extLst>
          </p:cNvPr>
          <p:cNvSpPr txBox="1"/>
          <p:nvPr/>
        </p:nvSpPr>
        <p:spPr>
          <a:xfrm>
            <a:off x="1661608" y="1480206"/>
            <a:ext cx="113700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800" dirty="0">
                <a:solidFill>
                  <a:srgbClr val="FF0000"/>
                </a:solidFill>
              </a:rPr>
              <a:t>Wejście </a:t>
            </a:r>
          </a:p>
          <a:p>
            <a:r>
              <a:rPr lang="pl-PL" sz="800" i="1" dirty="0">
                <a:solidFill>
                  <a:srgbClr val="FF0000"/>
                </a:solidFill>
              </a:rPr>
              <a:t>1 x kołowrot</a:t>
            </a:r>
            <a:endParaRPr lang="de-DE" sz="800" i="1" dirty="0">
              <a:solidFill>
                <a:srgbClr val="FF0000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4B35B3A-807F-EC22-82C6-EED08F67ED75}"/>
              </a:ext>
            </a:extLst>
          </p:cNvPr>
          <p:cNvSpPr/>
          <p:nvPr/>
        </p:nvSpPr>
        <p:spPr>
          <a:xfrm>
            <a:off x="4653249" y="4076475"/>
            <a:ext cx="1167897" cy="4345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sz="800" dirty="0">
                <a:solidFill>
                  <a:srgbClr val="FF0000"/>
                </a:solidFill>
              </a:rPr>
              <a:t>2 x rejestratory czasu pracy</a:t>
            </a:r>
            <a:endParaRPr lang="de-DE" sz="800" i="1" dirty="0">
              <a:solidFill>
                <a:srgbClr val="FF0000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9A77C5E-FA89-10B1-24C5-9299E9D453E0}"/>
              </a:ext>
            </a:extLst>
          </p:cNvPr>
          <p:cNvSpPr/>
          <p:nvPr/>
        </p:nvSpPr>
        <p:spPr>
          <a:xfrm>
            <a:off x="2469223" y="5239338"/>
            <a:ext cx="1538689" cy="4345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sz="800" dirty="0">
                <a:solidFill>
                  <a:srgbClr val="FF0000"/>
                </a:solidFill>
              </a:rPr>
              <a:t>B39A</a:t>
            </a:r>
          </a:p>
          <a:p>
            <a:pPr algn="ctr"/>
            <a:r>
              <a:rPr lang="pl-PL" sz="800" dirty="0">
                <a:solidFill>
                  <a:srgbClr val="FF0000"/>
                </a:solidFill>
              </a:rPr>
              <a:t>1 x rejestrator czasu pracy</a:t>
            </a:r>
          </a:p>
          <a:p>
            <a:pPr algn="ctr"/>
            <a:r>
              <a:rPr lang="pl-PL" sz="800" i="1" dirty="0">
                <a:solidFill>
                  <a:srgbClr val="FF0000"/>
                </a:solidFill>
              </a:rPr>
              <a:t>5 x KD</a:t>
            </a:r>
            <a:endParaRPr lang="de-DE" sz="800" i="1" dirty="0">
              <a:solidFill>
                <a:srgbClr val="FF0000"/>
              </a:solidFill>
            </a:endParaRP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BF52BCA2-6A80-3198-3380-0C89101CB7B2}"/>
              </a:ext>
            </a:extLst>
          </p:cNvPr>
          <p:cNvCxnSpPr>
            <a:cxnSpLocks/>
          </p:cNvCxnSpPr>
          <p:nvPr/>
        </p:nvCxnSpPr>
        <p:spPr>
          <a:xfrm flipV="1">
            <a:off x="3672329" y="4979102"/>
            <a:ext cx="1271572" cy="3758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B883D3F9-F0FA-2F30-A248-A8154755726D}"/>
              </a:ext>
            </a:extLst>
          </p:cNvPr>
          <p:cNvSpPr/>
          <p:nvPr/>
        </p:nvSpPr>
        <p:spPr>
          <a:xfrm>
            <a:off x="2490680" y="356975"/>
            <a:ext cx="1470494" cy="4345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sz="800" dirty="0">
                <a:solidFill>
                  <a:srgbClr val="FF0000"/>
                </a:solidFill>
              </a:rPr>
              <a:t>3 x rejestrator czasu pracy</a:t>
            </a:r>
            <a:endParaRPr lang="de-DE" sz="800" i="1" dirty="0">
              <a:solidFill>
                <a:srgbClr val="FF0000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221CBAE-286E-7917-A127-23405BCA2BE6}"/>
              </a:ext>
            </a:extLst>
          </p:cNvPr>
          <p:cNvSpPr/>
          <p:nvPr/>
        </p:nvSpPr>
        <p:spPr>
          <a:xfrm>
            <a:off x="6623612" y="5453200"/>
            <a:ext cx="1649441" cy="4345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sz="800" dirty="0">
                <a:solidFill>
                  <a:srgbClr val="FF0000"/>
                </a:solidFill>
              </a:rPr>
              <a:t>5 x rejestratorów czasu pracy</a:t>
            </a:r>
          </a:p>
          <a:p>
            <a:pPr algn="ctr"/>
            <a:r>
              <a:rPr lang="pl-PL" sz="800" i="1" dirty="0">
                <a:solidFill>
                  <a:srgbClr val="FF0000"/>
                </a:solidFill>
              </a:rPr>
              <a:t>3 x KD</a:t>
            </a:r>
            <a:endParaRPr lang="de-DE" sz="800" i="1" dirty="0">
              <a:solidFill>
                <a:srgbClr val="FF0000"/>
              </a:solidFill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02305A29-1A48-B0B0-A535-091841772F19}"/>
              </a:ext>
            </a:extLst>
          </p:cNvPr>
          <p:cNvSpPr/>
          <p:nvPr/>
        </p:nvSpPr>
        <p:spPr>
          <a:xfrm>
            <a:off x="665598" y="1878281"/>
            <a:ext cx="1167897" cy="4345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sz="800" dirty="0">
                <a:solidFill>
                  <a:srgbClr val="FF0000"/>
                </a:solidFill>
              </a:rPr>
              <a:t>2 x KD szlaban wjazdowy parking</a:t>
            </a:r>
            <a:endParaRPr lang="de-DE" sz="800" i="1" dirty="0">
              <a:solidFill>
                <a:srgbClr val="FF0000"/>
              </a:solidFill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0F83A3A6-67A9-6FC6-314F-38008594143F}"/>
              </a:ext>
            </a:extLst>
          </p:cNvPr>
          <p:cNvSpPr/>
          <p:nvPr/>
        </p:nvSpPr>
        <p:spPr>
          <a:xfrm>
            <a:off x="4385398" y="2559072"/>
            <a:ext cx="1167897" cy="4345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sz="800" dirty="0">
                <a:solidFill>
                  <a:srgbClr val="FF0000"/>
                </a:solidFill>
              </a:rPr>
              <a:t>1 x KD</a:t>
            </a:r>
            <a:endParaRPr lang="de-DE" sz="8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82262"/>
      </p:ext>
    </p:extLst>
  </p:cSld>
  <p:clrMapOvr>
    <a:masterClrMapping/>
  </p:clrMapOvr>
</p:sld>
</file>

<file path=ppt/theme/theme1.xml><?xml version="1.0" encoding="utf-8"?>
<a:theme xmlns:a="http://schemas.openxmlformats.org/drawingml/2006/main" name="SKF 2023">
  <a:themeElements>
    <a:clrScheme name="SKF Colour 2023">
      <a:dk1>
        <a:sysClr val="windowText" lastClr="000000"/>
      </a:dk1>
      <a:lt1>
        <a:sysClr val="window" lastClr="FFFFFF"/>
      </a:lt1>
      <a:dk2>
        <a:srgbClr val="5F5F64"/>
      </a:dk2>
      <a:lt2>
        <a:srgbClr val="ECECE0"/>
      </a:lt2>
      <a:accent1>
        <a:srgbClr val="485A64"/>
      </a:accent1>
      <a:accent2>
        <a:srgbClr val="94ABA6"/>
      </a:accent2>
      <a:accent3>
        <a:srgbClr val="264357"/>
      </a:accent3>
      <a:accent4>
        <a:srgbClr val="426460"/>
      </a:accent4>
      <a:accent5>
        <a:srgbClr val="781E93"/>
      </a:accent5>
      <a:accent6>
        <a:srgbClr val="0F58D6"/>
      </a:accent6>
      <a:hlink>
        <a:srgbClr val="0F58D6"/>
      </a:hlink>
      <a:folHlink>
        <a:srgbClr val="781E93"/>
      </a:folHlink>
    </a:clrScheme>
    <a:fontScheme name="SKF Sans">
      <a:majorFont>
        <a:latin typeface="SKF Sans Office Medium"/>
        <a:ea typeface="STKaiti"/>
        <a:cs typeface=""/>
      </a:majorFont>
      <a:minorFont>
        <a:latin typeface="SKF Sans Office"/>
        <a:ea typeface="STKait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0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lnSpc>
            <a:spcPts val="2800"/>
          </a:lnSpc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SKF 2023" id="{0B4F8F0A-1DE0-4FC1-BA52-65353E35F3F0}" vid="{AE493767-0995-4703-8616-F5CDE7045354}"/>
    </a:ext>
  </a:extLst>
</a:theme>
</file>

<file path=ppt/theme/theme2.xml><?xml version="1.0" encoding="utf-8"?>
<a:theme xmlns:a="http://schemas.openxmlformats.org/drawingml/2006/main" name="SKF 2020">
  <a:themeElements>
    <a:clrScheme name="SKF Colour 2023">
      <a:dk1>
        <a:sysClr val="windowText" lastClr="000000"/>
      </a:dk1>
      <a:lt1>
        <a:sysClr val="window" lastClr="FFFFFF"/>
      </a:lt1>
      <a:dk2>
        <a:srgbClr val="5F5F64"/>
      </a:dk2>
      <a:lt2>
        <a:srgbClr val="ECECE0"/>
      </a:lt2>
      <a:accent1>
        <a:srgbClr val="485A64"/>
      </a:accent1>
      <a:accent2>
        <a:srgbClr val="94ABA6"/>
      </a:accent2>
      <a:accent3>
        <a:srgbClr val="264357"/>
      </a:accent3>
      <a:accent4>
        <a:srgbClr val="426460"/>
      </a:accent4>
      <a:accent5>
        <a:srgbClr val="781E93"/>
      </a:accent5>
      <a:accent6>
        <a:srgbClr val="0F58D6"/>
      </a:accent6>
      <a:hlink>
        <a:srgbClr val="0F58D6"/>
      </a:hlink>
      <a:folHlink>
        <a:srgbClr val="781E93"/>
      </a:folHlink>
    </a:clrScheme>
    <a:fontScheme name="SKF Sans">
      <a:majorFont>
        <a:latin typeface="SKF Sans Office Medium"/>
        <a:ea typeface="STKaiti"/>
        <a:cs typeface=""/>
      </a:majorFont>
      <a:minorFont>
        <a:latin typeface="SKF Sans Office"/>
        <a:ea typeface="STKait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0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lnSpc>
            <a:spcPts val="2800"/>
          </a:lnSpc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SKF PPT 2023.potx" id="{187A0A9E-D8EA-4780-BB68-6D8BCB86C4F1}" vid="{C650405E-7408-456F-AA8C-F72C773A455D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67339f1-f9f4-4049-8a5e-fbcacd9a8d4f">
      <Terms xmlns="http://schemas.microsoft.com/office/infopath/2007/PartnerControls"/>
    </lcf76f155ced4ddcb4097134ff3c332f>
    <TaxCatchAll xmlns="abbde061-a775-4524-b40d-6d267f4313e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E21A7C851CA864C89746C6F729A46F6" ma:contentTypeVersion="13" ma:contentTypeDescription="Utwórz nowy dokument." ma:contentTypeScope="" ma:versionID="decf669e5baf5f64d180a823a861576d">
  <xsd:schema xmlns:xsd="http://www.w3.org/2001/XMLSchema" xmlns:xs="http://www.w3.org/2001/XMLSchema" xmlns:p="http://schemas.microsoft.com/office/2006/metadata/properties" xmlns:ns2="467339f1-f9f4-4049-8a5e-fbcacd9a8d4f" xmlns:ns3="abbde061-a775-4524-b40d-6d267f4313e5" targetNamespace="http://schemas.microsoft.com/office/2006/metadata/properties" ma:root="true" ma:fieldsID="6d5ce41a15b9b8d1eac1c6fce76ef09c" ns2:_="" ns3:_="">
    <xsd:import namespace="467339f1-f9f4-4049-8a5e-fbcacd9a8d4f"/>
    <xsd:import namespace="abbde061-a775-4524-b40d-6d267f4313e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7339f1-f9f4-4049-8a5e-fbcacd9a8d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Tagi obrazów" ma:readOnly="false" ma:fieldId="{5cf76f15-5ced-4ddc-b409-7134ff3c332f}" ma:taxonomyMulti="true" ma:sspId="d10430cd-861b-4a84-98ab-de752442a06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bde061-a775-4524-b40d-6d267f4313e5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fd723ef7-d3bc-4505-816d-dd38954c1027}" ma:internalName="TaxCatchAll" ma:showField="CatchAllData" ma:web="abbde061-a775-4524-b40d-6d267f4313e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8BB908A-2CBE-4607-9BCF-994B6B245EB2}">
  <ds:schemaRefs>
    <ds:schemaRef ds:uri="http://schemas.microsoft.com/office/2006/documentManagement/types"/>
    <ds:schemaRef ds:uri="abbde061-a775-4524-b40d-6d267f4313e5"/>
    <ds:schemaRef ds:uri="http://purl.org/dc/terms/"/>
    <ds:schemaRef ds:uri="http://purl.org/dc/dcmitype/"/>
    <ds:schemaRef ds:uri="http://purl.org/dc/elements/1.1/"/>
    <ds:schemaRef ds:uri="467339f1-f9f4-4049-8a5e-fbcacd9a8d4f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9BC0515-971A-4B11-99B0-0444D7F7E1C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1B9E0F4-8E02-4643-A38D-3F0FF164E36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67339f1-f9f4-4049-8a5e-fbcacd9a8d4f"/>
    <ds:schemaRef ds:uri="abbde061-a775-4524-b40d-6d267f4313e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41875f2b-33e8-4670-92a8-f643afbb243a}" enabled="0" method="" siteId="{41875f2b-33e8-4670-92a8-f643afbb243a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Europe</Template>
  <TotalTime>0</TotalTime>
  <Words>201</Words>
  <Application>Microsoft Office PowerPoint</Application>
  <PresentationFormat>Widescreen</PresentationFormat>
  <Paragraphs>75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Aptos</vt:lpstr>
      <vt:lpstr>Arial</vt:lpstr>
      <vt:lpstr>Calibri</vt:lpstr>
      <vt:lpstr>Calibri Light</vt:lpstr>
      <vt:lpstr>SKF Sans Office</vt:lpstr>
      <vt:lpstr>SKF Sans Office Light</vt:lpstr>
      <vt:lpstr>SKF Sans Office Medium</vt:lpstr>
      <vt:lpstr>SKF 2023</vt:lpstr>
      <vt:lpstr>SKF 2020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Frequency implementation in SGP 320</dc:title>
  <dc:creator>Jaroslaw Otocki</dc:creator>
  <cp:lastModifiedBy>Tomasz Walczak</cp:lastModifiedBy>
  <cp:revision>17</cp:revision>
  <cp:lastPrinted>2024-10-17T09:49:08Z</cp:lastPrinted>
  <dcterms:created xsi:type="dcterms:W3CDTF">2024-04-26T13:37:57Z</dcterms:created>
  <dcterms:modified xsi:type="dcterms:W3CDTF">2025-04-01T07:35:47Z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0x0101005E21A7C851CA864C89746C6F729A46F6</vt:lpwstr>
  </property>
  <property fmtid="{D5CDD505-2E9C-101B-9397-08002B2CF9AE}" pid="3" name="MediaServiceImageTags">
    <vt:lpwstr/>
  </property>
</Properties>
</file>